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Roboto"/>
      <p:regular r:id="rId29"/>
      <p:bold r:id="rId30"/>
      <p:italic r:id="rId31"/>
      <p:boldItalic r:id="rId32"/>
    </p:embeddedFont>
    <p:embeddedFont>
      <p:font typeface="Mukt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7.xml"/><Relationship Id="rId33" Type="http://schemas.openxmlformats.org/officeDocument/2006/relationships/font" Target="fonts/Mukta-regular.fntdata"/><Relationship Id="rId10" Type="http://schemas.openxmlformats.org/officeDocument/2006/relationships/slide" Target="slides/slide6.xml"/><Relationship Id="rId32"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Mukta-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ewresearch.org/fact-tank/2020/10/21/key-facts-about-black-eligible-voters-in-2020-battleground-states/" TargetMode="External"/><Relationship Id="rId3" Type="http://schemas.openxmlformats.org/officeDocument/2006/relationships/hyperlink" Target="https://www.nbcnews.com/politics/white-house/biden-administration-formally-launches-national-vaccination-outreach-campaign-n1262236"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apinto.net/articles/livingston-officials-expect-multiplier-effect-to-occur-as-teachers-get-vaccinated" TargetMode="External"/><Relationship Id="rId3" Type="http://schemas.openxmlformats.org/officeDocument/2006/relationships/hyperlink" Target="https://www.mckinsey.com/industries/pharmaceuticals-and-medical-products/our-insights/covid-19-vaccines-meet-100-million-uncertain-americans" TargetMode="External"/><Relationship Id="rId4" Type="http://schemas.openxmlformats.org/officeDocument/2006/relationships/hyperlink" Target="https://www.beckershospitalreview.com/public-health/states-ranked-by-percentage-of-population-vaccinated-march-15.html" TargetMode="External"/><Relationship Id="rId5" Type="http://schemas.openxmlformats.org/officeDocument/2006/relationships/hyperlink" Target="https://www.census.gov/data/tables/time-series/demo/popest/2010s-state-total.html#par_textimage_1574439295" TargetMode="External"/><Relationship Id="rId6" Type="http://schemas.openxmlformats.org/officeDocument/2006/relationships/hyperlink" Target="http://www.vaccinews.net/downloads/David%20E%20Bloom%20-%20The%20value%20of%20vaccination.pdf"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census.gov/programs-surveys/demo/technical-documentation/hhp/Phase3_Source_and_Accuracy_Week_27.pdf"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ensus.gov/programs-surveys/household-pulse-survey/datasets.html" TargetMode="External"/><Relationship Id="rId3" Type="http://schemas.openxmlformats.org/officeDocument/2006/relationships/hyperlink" Target="https://www2.census.gov/programs-surveys/demo/technical-documentation/hhp/Phase3_Source_and_Accuracy_Week_27.pdf"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Title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d321a7a423_1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d321a7a423_1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observe that vaccine sentiment differs across subgroups; </a:t>
            </a:r>
            <a:r>
              <a:rPr lang="en"/>
              <a:t>specifically</a:t>
            </a:r>
            <a:r>
              <a:rPr lang="en"/>
              <a:t>, by age and ethnicity.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d321a7a423_1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d321a7a423_1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also observe that distrust in vaccines among Black Americans  has changed most drastically over time.</a:t>
            </a:r>
            <a:endParaRPr>
              <a:solidFill>
                <a:schemeClr val="dk1"/>
              </a:solidFill>
            </a:endParaRPr>
          </a:p>
          <a:p>
            <a:pPr indent="0" lvl="0" marL="0" rtl="0" algn="l">
              <a:spcBef>
                <a:spcPts val="0"/>
              </a:spcBef>
              <a:spcAft>
                <a:spcPts val="0"/>
              </a:spcAft>
              <a:buNone/>
            </a:pPr>
            <a:r>
              <a:rPr lang="en">
                <a:solidFill>
                  <a:schemeClr val="dk1"/>
                </a:solidFill>
              </a:rPr>
              <a:t>Sources:</a:t>
            </a:r>
            <a:endParaRPr>
              <a:solidFill>
                <a:schemeClr val="dk1"/>
              </a:solidFill>
            </a:endParaRPr>
          </a:p>
          <a:p>
            <a:pPr indent="-298450" lvl="0" marL="457200" rtl="0" algn="l">
              <a:spcBef>
                <a:spcPts val="0"/>
              </a:spcBef>
              <a:spcAft>
                <a:spcPts val="0"/>
              </a:spcAft>
              <a:buSzPts val="1100"/>
              <a:buAutoNum type="arabicPeriod"/>
            </a:pPr>
            <a:r>
              <a:rPr lang="en" u="sng">
                <a:solidFill>
                  <a:schemeClr val="hlink"/>
                </a:solidFill>
                <a:hlinkClick r:id="rId2"/>
              </a:rPr>
              <a:t>https://www.pewresearch.org/fact-tank/2020/10/21/key-facts-about-black-eligible-voters-in-2020-battleground-states/</a:t>
            </a:r>
            <a:endParaRPr>
              <a:solidFill>
                <a:schemeClr val="dk1"/>
              </a:solidFill>
            </a:endParaRPr>
          </a:p>
          <a:p>
            <a:pPr indent="-298450" lvl="0" marL="457200" rtl="0" algn="l">
              <a:spcBef>
                <a:spcPts val="0"/>
              </a:spcBef>
              <a:spcAft>
                <a:spcPts val="0"/>
              </a:spcAft>
              <a:buSzPts val="1100"/>
              <a:buAutoNum type="arabicPeriod"/>
            </a:pPr>
            <a:r>
              <a:rPr lang="en" u="sng">
                <a:solidFill>
                  <a:schemeClr val="hlink"/>
                </a:solidFill>
                <a:hlinkClick r:id="rId3"/>
              </a:rPr>
              <a:t>https://www.nbcnews.com/politics/white-house/biden-administration-formally-launches-national-vaccination-outreach-campaign-n1262236</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gd47db7415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0" name="Google Shape;1270;gd47db7415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also observe that distrust in vaccines among Black Americans has changed most drastically over time.</a:t>
            </a:r>
            <a:endParaRPr>
              <a:solidFill>
                <a:schemeClr val="dk1"/>
              </a:solidFill>
            </a:endParaRPr>
          </a:p>
          <a:p>
            <a:pPr indent="0" lvl="0" marL="0" rtl="0" algn="l">
              <a:spcBef>
                <a:spcPts val="0"/>
              </a:spcBef>
              <a:spcAft>
                <a:spcPts val="0"/>
              </a:spcAft>
              <a:buNone/>
            </a:pPr>
            <a:r>
              <a:rPr lang="en">
                <a:solidFill>
                  <a:schemeClr val="dk1"/>
                </a:solidFill>
              </a:rPr>
              <a:t>Sources:</a:t>
            </a:r>
            <a:endParaRPr>
              <a:solidFill>
                <a:schemeClr val="dk1"/>
              </a:solidFill>
            </a:endParaRPr>
          </a:p>
          <a:p>
            <a:pPr indent="-298450" lvl="0" marL="457200" rtl="0" algn="l">
              <a:spcBef>
                <a:spcPts val="0"/>
              </a:spcBef>
              <a:spcAft>
                <a:spcPts val="0"/>
              </a:spcAft>
              <a:buSzPts val="1100"/>
              <a:buAutoNum type="arabicPeriod"/>
            </a:pPr>
            <a:r>
              <a:rPr lang="en">
                <a:solidFill>
                  <a:schemeClr val="dk1"/>
                </a:solidFill>
              </a:rPr>
              <a:t>https://apnews.com/article/us-news-coronavirus-pandemic-bfabb2d3550141b74fac0080ce9226eb</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d3489a4ff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d3489a4ff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note that survey respondents who have had COVID are much less likely to have been vaccinated, and are much more likely to exhibit unwillingness to take the vaccine. As of the latest survey data: ~43% of respondents who have had COVID indicated that they had been vaccinated, as opposed to ~62% of people who have not had COVID.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d472ccd0a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d472ccd0a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those who have had Covid - many people </a:t>
            </a:r>
            <a:r>
              <a:rPr lang="en"/>
              <a:t>did not trust </a:t>
            </a:r>
            <a:r>
              <a:rPr lang="en"/>
              <a:t>the vaccine, or did not believe that they needed it. These went along with the common reasons to be unwilling to take the vaccine: concern over possible side effects, and planning to wait and see, which were </a:t>
            </a:r>
            <a:r>
              <a:rPr lang="en"/>
              <a:t>prevalent</a:t>
            </a:r>
            <a:r>
              <a:rPr lang="en"/>
              <a:t> across all analyzed </a:t>
            </a:r>
            <a:r>
              <a:rPr lang="en"/>
              <a:t>subgroups</a:t>
            </a:r>
            <a:r>
              <a:rPr lang="en"/>
              <a:t>.</a:t>
            </a:r>
            <a:endParaRPr/>
          </a:p>
          <a:p>
            <a:pPr indent="0" lvl="0" marL="0" rtl="0" algn="l">
              <a:spcBef>
                <a:spcPts val="0"/>
              </a:spcBef>
              <a:spcAft>
                <a:spcPts val="0"/>
              </a:spcAft>
              <a:buNone/>
            </a:pPr>
            <a:r>
              <a:rPr lang="en"/>
              <a:t>We </a:t>
            </a:r>
            <a:r>
              <a:rPr lang="en"/>
              <a:t>believe</a:t>
            </a:r>
            <a:r>
              <a:rPr lang="en"/>
              <a:t> this </a:t>
            </a:r>
            <a:r>
              <a:rPr lang="en"/>
              <a:t>could</a:t>
            </a:r>
            <a:r>
              <a:rPr lang="en"/>
              <a:t> be due to </a:t>
            </a:r>
            <a:r>
              <a:rPr lang="en"/>
              <a:t>believing</a:t>
            </a:r>
            <a:r>
              <a:rPr lang="en"/>
              <a:t> that they had the antibodies to cope with the virus or lack of awareness of possible relapse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d47db7415c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d47db7415c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Here we discussed our findings in the difference in sentiment among geographical regions. </a:t>
            </a:r>
            <a:endParaRPr sz="1200"/>
          </a:p>
          <a:p>
            <a:pPr indent="0" lvl="0" marL="0" rtl="0" algn="l">
              <a:spcBef>
                <a:spcPts val="0"/>
              </a:spcBef>
              <a:spcAft>
                <a:spcPts val="0"/>
              </a:spcAft>
              <a:buNone/>
            </a:pPr>
            <a:r>
              <a:rPr lang="en" sz="1200">
                <a:solidFill>
                  <a:schemeClr val="dk1"/>
                </a:solidFill>
                <a:latin typeface="Roboto"/>
                <a:ea typeface="Roboto"/>
                <a:cs typeface="Roboto"/>
                <a:sym typeface="Roboto"/>
              </a:rPr>
              <a:t>Unwillingness to take the vaccine among all states is decreasing over time.</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However, several states in Central and Southern US where vaccine distrust runs high as of March 2021.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d3301b50d7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d3301b50d7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Above are the top 10 states which include</a:t>
            </a:r>
            <a:r>
              <a:rPr b="1" lang="en"/>
              <a:t> Wyoming(23%), </a:t>
            </a:r>
            <a:r>
              <a:rPr b="1" lang="en">
                <a:solidFill>
                  <a:schemeClr val="dk1"/>
                </a:solidFill>
              </a:rPr>
              <a:t> North Dakota,Idaho, </a:t>
            </a:r>
            <a:r>
              <a:rPr b="1" lang="en"/>
              <a:t>Mississippi</a:t>
            </a:r>
            <a:r>
              <a:rPr b="1" lang="en">
                <a:solidFill>
                  <a:schemeClr val="dk1"/>
                </a:solidFill>
              </a:rPr>
              <a:t>, Montana</a:t>
            </a:r>
            <a:r>
              <a:rPr b="1" lang="en"/>
              <a:t>, </a:t>
            </a:r>
            <a:r>
              <a:rPr b="1" lang="en">
                <a:solidFill>
                  <a:schemeClr val="dk1"/>
                </a:solidFill>
              </a:rPr>
              <a:t>Oklahoma,</a:t>
            </a:r>
            <a:r>
              <a:rPr b="1" lang="en"/>
              <a:t> Alabama</a:t>
            </a:r>
            <a:r>
              <a:rPr b="1" lang="en"/>
              <a:t>, Arkansas, Alaska and</a:t>
            </a:r>
            <a:r>
              <a:rPr b="1" lang="en">
                <a:solidFill>
                  <a:schemeClr val="dk1"/>
                </a:solidFill>
              </a:rPr>
              <a:t> Nebraska</a:t>
            </a:r>
            <a:r>
              <a:rPr b="1" lang="en"/>
              <a:t> </a:t>
            </a:r>
            <a:r>
              <a:rPr lang="en"/>
              <a:t>which show some of the highest rates of refusing the vaccine. </a:t>
            </a:r>
            <a:endParaRPr/>
          </a:p>
          <a:p>
            <a:pPr indent="0" lvl="0" marL="0" rtl="0" algn="l">
              <a:spcBef>
                <a:spcPts val="0"/>
              </a:spcBef>
              <a:spcAft>
                <a:spcPts val="0"/>
              </a:spcAft>
              <a:buNone/>
            </a:pPr>
            <a:r>
              <a:rPr lang="en"/>
              <a:t>When we look closer, we see a good portion of them either don’t believe they need it or </a:t>
            </a:r>
            <a:r>
              <a:rPr lang="en"/>
              <a:t>don't</a:t>
            </a:r>
            <a:r>
              <a:rPr lang="en"/>
              <a:t> trust the govt. We believe government outreach would have minimal effects in these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200">
                <a:solidFill>
                  <a:srgbClr val="0E4776"/>
                </a:solidFill>
              </a:rPr>
              <a:t>Implications of Our State Map: overall</a:t>
            </a:r>
            <a:endParaRPr b="1" sz="1200">
              <a:solidFill>
                <a:srgbClr val="0E4776"/>
              </a:solidFill>
            </a:endParaRPr>
          </a:p>
          <a:p>
            <a:pPr indent="-304800" lvl="0" marL="457200" rtl="0" algn="l">
              <a:spcBef>
                <a:spcPts val="0"/>
              </a:spcBef>
              <a:spcAft>
                <a:spcPts val="0"/>
              </a:spcAft>
              <a:buClr>
                <a:schemeClr val="dk1"/>
              </a:buClr>
              <a:buSzPts val="1200"/>
              <a:buChar char="➢"/>
            </a:pPr>
            <a:r>
              <a:rPr lang="en" sz="1200">
                <a:solidFill>
                  <a:schemeClr val="dk1"/>
                </a:solidFill>
              </a:rPr>
              <a:t>We observe that vaccine sentiment across states is very different; those in the south, midwest, and mountain regions were more likely to distrust the vaccine, even as we moved into March 2021 </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Sparsely populated states showed more distrust with wyoming at highest 23% even in March ‘21</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This led our group into our next analysis: which subgroups are less likely to take the vaccine? And after we’ve identified these subgroups, what reasons do they provide for distrusting the vaccine?</a:t>
            </a:r>
            <a:endParaRPr sz="1200">
              <a:solidFill>
                <a:schemeClr val="dk1"/>
              </a:solidFill>
            </a:endParaRPr>
          </a:p>
          <a:p>
            <a:pPr indent="-304800" lvl="0" marL="457200" rtl="0" algn="l">
              <a:spcBef>
                <a:spcPts val="0"/>
              </a:spcBef>
              <a:spcAft>
                <a:spcPts val="0"/>
              </a:spcAft>
              <a:buClr>
                <a:schemeClr val="dk1"/>
              </a:buClr>
              <a:buSzPts val="1200"/>
              <a:buChar char="➢"/>
            </a:pPr>
            <a:r>
              <a:rPr lang="en" sz="1200">
                <a:solidFill>
                  <a:schemeClr val="dk1"/>
                </a:solidFill>
              </a:rPr>
              <a:t>After identifying the reasons why these subgroups distrust the vaccine; what policy can we suggest to target these groups, to ultimately improve trust in the vaccine?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d321a7a423_1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6" name="Google Shape;1336;gd321a7a423_1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provide recomme</a:t>
            </a:r>
            <a:r>
              <a:rPr lang="en"/>
              <a:t>ndations based on our findings.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d3489a4ff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d3489a4ff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findings, we think it’s important to pivot more attention and resources to particular subgroups.</a:t>
            </a:r>
            <a:endParaRPr/>
          </a:p>
          <a:p>
            <a:pPr indent="-298450" lvl="0" marL="457200" rtl="0" algn="l">
              <a:spcBef>
                <a:spcPts val="0"/>
              </a:spcBef>
              <a:spcAft>
                <a:spcPts val="0"/>
              </a:spcAft>
              <a:buSzPts val="1100"/>
              <a:buChar char="●"/>
            </a:pPr>
            <a:r>
              <a:rPr lang="en"/>
              <a:t>Unwillingness to be v</a:t>
            </a:r>
            <a:r>
              <a:rPr lang="en"/>
              <a:t>accinated is declining over time even for impacted subgroups.</a:t>
            </a:r>
            <a:endParaRPr/>
          </a:p>
          <a:p>
            <a:pPr indent="-298450" lvl="0" marL="457200" rtl="0" algn="l">
              <a:spcBef>
                <a:spcPts val="0"/>
              </a:spcBef>
              <a:spcAft>
                <a:spcPts val="0"/>
              </a:spcAft>
              <a:buSzPts val="1100"/>
              <a:buChar char="●"/>
            </a:pPr>
            <a:r>
              <a:rPr lang="en"/>
              <a:t>Possible side effects and Planning to wait and see were two main reasons prevalent across all subgroups analyzed</a:t>
            </a:r>
            <a:endParaRPr/>
          </a:p>
          <a:p>
            <a:pPr indent="-298450" lvl="0" marL="457200" rtl="0" algn="l">
              <a:spcBef>
                <a:spcPts val="0"/>
              </a:spcBef>
              <a:spcAft>
                <a:spcPts val="0"/>
              </a:spcAft>
              <a:buSzPts val="1100"/>
              <a:buChar char="●"/>
            </a:pPr>
            <a:r>
              <a:rPr lang="en"/>
              <a:t>Policymakers should create campaigns that address these common fears, and target them to all Americans.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d472ccd0a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d472ccd0a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findings, we think it’s important to pivot more attention and resources to particular subgroups.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8d744abe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8d744abee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is split into three main parts, the Problem statement, Our analysis and the Conclusion with next steps.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d460f4cc4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d460f4cc4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https://www.tapinto.net/articles/livingston-officials-expect-multiplier-effect-to-occur-as-teachers-get-vaccinated</a:t>
            </a:r>
            <a:endParaRPr/>
          </a:p>
          <a:p>
            <a:pPr indent="0" lvl="0" marL="0" rtl="0" algn="l">
              <a:spcBef>
                <a:spcPts val="0"/>
              </a:spcBef>
              <a:spcAft>
                <a:spcPts val="0"/>
              </a:spcAft>
              <a:buNone/>
            </a:pPr>
            <a:r>
              <a:rPr lang="en" u="sng">
                <a:solidFill>
                  <a:schemeClr val="hlink"/>
                </a:solidFill>
                <a:hlinkClick r:id="rId3"/>
              </a:rPr>
              <a:t>https://www.mckinsey.com/industries/pharmaceuticals-and-medical-products/our-insights/covid-19-vaccines-meet-100-million-uncertain-americans</a:t>
            </a:r>
            <a:endParaRPr/>
          </a:p>
          <a:p>
            <a:pPr indent="0" lvl="0" marL="0" rtl="0" algn="l">
              <a:spcBef>
                <a:spcPts val="0"/>
              </a:spcBef>
              <a:spcAft>
                <a:spcPts val="0"/>
              </a:spcAft>
              <a:buNone/>
            </a:pPr>
            <a:r>
              <a:rPr lang="en" u="sng">
                <a:solidFill>
                  <a:schemeClr val="hlink"/>
                </a:solidFill>
                <a:hlinkClick r:id="rId4"/>
              </a:rPr>
              <a:t>https://www.beckershospitalreview.com/public-health/states-ranked-by-percentage-of-population-vaccinated-march-15.html</a:t>
            </a:r>
            <a:endParaRPr/>
          </a:p>
          <a:p>
            <a:pPr indent="0" lvl="0" marL="0" rtl="0" algn="l">
              <a:spcBef>
                <a:spcPts val="0"/>
              </a:spcBef>
              <a:spcAft>
                <a:spcPts val="0"/>
              </a:spcAft>
              <a:buNone/>
            </a:pPr>
            <a:r>
              <a:rPr lang="en" u="sng">
                <a:solidFill>
                  <a:schemeClr val="hlink"/>
                </a:solidFill>
                <a:hlinkClick r:id="rId5"/>
              </a:rPr>
              <a:t>https://www.census.gov/data/tables/time-series/demo/popest/2010s-state-total.html#par_textimage_1574439295</a:t>
            </a:r>
            <a:r>
              <a:rPr lang="en"/>
              <a:t> + 18% as distrustful</a:t>
            </a:r>
            <a:endParaRPr/>
          </a:p>
          <a:p>
            <a:pPr indent="0" lvl="0" marL="0" rtl="0" algn="l">
              <a:spcBef>
                <a:spcPts val="0"/>
              </a:spcBef>
              <a:spcAft>
                <a:spcPts val="0"/>
              </a:spcAft>
              <a:buNone/>
            </a:pPr>
            <a:r>
              <a:rPr lang="en" u="sng">
                <a:solidFill>
                  <a:schemeClr val="hlink"/>
                </a:solidFill>
                <a:hlinkClick r:id="rId6"/>
              </a:rPr>
              <a:t>http://www.vaccinews.net/downloads/David%20E%20Bloom%20-%20The%20value%20of%20vaccination.pdf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d321a7a423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d321a7a423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u="sng">
                <a:solidFill>
                  <a:schemeClr val="hlink"/>
                </a:solidFill>
                <a:hlinkClick r:id="rId2"/>
              </a:rPr>
              <a:t>Source:</a:t>
            </a:r>
            <a:r>
              <a:rPr lang="en"/>
              <a:t> Sample sizes were determined such that a three percentage coefficient of variation (CV) for an estimate of 40 percent of the population would be achieved for all sample areas with the 1 Including the District of Columbia as a state. 3 exception of the 11 smallest states. In these smaller states, the sample size was reduced to produce a 3.5 percent CV. The overall sample sizes within the sampling areas were adjusted for an anticipated response rate of nine percent. For those counties in one of the top MSAs, the sampling interval was adjusted to select the higher of the sampling rate for either the state or MSA.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d3301b50d7_1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d3301b50d7_1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 in our analysis would be to create models for sentiment prediction for target groups, and provide prescriptive recommendations on outreach.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d321a7a423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d321a7a423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go over our primary takeaways from our project; that COVID-19 response is a </a:t>
            </a:r>
            <a:r>
              <a:rPr lang="en"/>
              <a:t>collaborative</a:t>
            </a:r>
            <a:r>
              <a:rPr lang="en"/>
              <a:t> effort, and that comprehensive policy is needed to address subgroups for which there is still prevailing distrust.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d321a7a423_1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d321a7a423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8d744abee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8d744abee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describe the background and objective of this analysis.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d31399d6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d31399d6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we set the stage for our presentation; we will be analyzing vaccine sentiment over time, and identifying subgroups for which unwillingness to take the vaccine remains high. Our goal is to identify these subgroups, the reasons for which they are likely to not take the vaccine, and to </a:t>
            </a:r>
            <a:r>
              <a:rPr lang="en"/>
              <a:t>prescribe</a:t>
            </a:r>
            <a:r>
              <a:rPr lang="en"/>
              <a:t> solutions to policymakers, professionals, and employers to increase vaccine adoption.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8d27fe0ead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8d27fe0ead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slide, we address why the importance of our project to the government, local communities, &amp; healthcare professionals.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d321a7a423_1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d321a7a423_1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sources: </a:t>
            </a:r>
            <a:r>
              <a:rPr lang="en" u="sng">
                <a:solidFill>
                  <a:schemeClr val="hlink"/>
                </a:solidFill>
                <a:hlinkClick r:id="rId2"/>
              </a:rPr>
              <a:t>https://www.census.gov/programs-surveys/household-pulse-survey/datasets.html</a:t>
            </a:r>
            <a:endParaRPr/>
          </a:p>
          <a:p>
            <a:pPr indent="0" lvl="0" marL="0" rtl="0" algn="l">
              <a:spcBef>
                <a:spcPts val="0"/>
              </a:spcBef>
              <a:spcAft>
                <a:spcPts val="0"/>
              </a:spcAft>
              <a:buNone/>
            </a:pPr>
            <a:r>
              <a:rPr lang="en"/>
              <a:t>*</a:t>
            </a:r>
            <a:r>
              <a:rPr lang="en" u="sng">
                <a:solidFill>
                  <a:schemeClr val="hlink"/>
                </a:solidFill>
                <a:hlinkClick r:id="rId3"/>
              </a:rPr>
              <a:t>https://www2.census.gov/programs-surveys/demo/technical-documentation/hhp/Phase3_Source_and_Accuracy_Week_27.pdf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team utilized the Household pulse survey data that is collected by the United States Census Bureau. In this survey, respondents enter in their characteristics, and answer a series of questions regarding their sentiment on the COVID-19 pandemic, and how their lives have been impacted.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Census began collecting this survey data in April 2020, shortly after the COVID pandemic became widespread in the United States. Since then, they have been collecting this data biweekly. However, the Census does not consolidate the data files each time that they conduct this survey. There were 27 different CSV files with data collected at different points during the pandemic that our team had to consolidate. Furthermore, while certain questions in every biweekly survey, other questions were added and removed throughout the collection process. For example, questions regarding the COVID Vaccine were added in December 2020 surveys as the vaccine started to become available to the public in the U.S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d3301b50d7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d3301b50d7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move on to the analysis section.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d32522684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d32522684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Above is a area chart showing the percentages of </a:t>
            </a:r>
            <a:r>
              <a:rPr lang="en">
                <a:solidFill>
                  <a:schemeClr val="dk1"/>
                </a:solidFill>
              </a:rPr>
              <a:t>respondents</a:t>
            </a:r>
            <a:r>
              <a:rPr lang="en">
                <a:solidFill>
                  <a:schemeClr val="dk1"/>
                </a:solidFill>
              </a:rPr>
              <a:t> who answered on whether they have been vaccinated or whether they plan on being vaccinated. We can see that the </a:t>
            </a:r>
            <a:r>
              <a:rPr lang="en">
                <a:solidFill>
                  <a:schemeClr val="dk1"/>
                </a:solidFill>
              </a:rPr>
              <a:t>respondents who plan on getting vaccinated drops over time as the number of vaccinated respondents increases; this is because many of those who indicated that they were likely to take the vaccine actually took it. Likewise we see that the number of respondents who do not plan on getting vaccinated does not decline as drastically, showing that there is still a subset of the population that remains unwilling to be vaccinated.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d32522684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d32522684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Visualization showing how the percentage of respondents who are unwilling to take the vaccine has declined over time, from January to March 2021.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can see that teal represents the response, probably not and orange is Definitely Not. Moving forward we combined both these responses into one grouping.</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2980411" y="0"/>
            <a:ext cx="6163570" cy="5143484"/>
          </a:xfrm>
          <a:custGeom>
            <a:rect b="b" l="l" r="r" t="t"/>
            <a:pathLst>
              <a:path extrusionOk="0" h="39425" w="47244">
                <a:moveTo>
                  <a:pt x="22178" y="0"/>
                </a:moveTo>
                <a:cubicBezTo>
                  <a:pt x="19675" y="1372"/>
                  <a:pt x="17728" y="3558"/>
                  <a:pt x="16882" y="6112"/>
                </a:cubicBezTo>
                <a:cubicBezTo>
                  <a:pt x="15592" y="10138"/>
                  <a:pt x="16964" y="14720"/>
                  <a:pt x="14910" y="18487"/>
                </a:cubicBezTo>
                <a:cubicBezTo>
                  <a:pt x="12590" y="22753"/>
                  <a:pt x="6795" y="24440"/>
                  <a:pt x="3401" y="28049"/>
                </a:cubicBezTo>
                <a:cubicBezTo>
                  <a:pt x="1081" y="30495"/>
                  <a:pt x="1" y="33895"/>
                  <a:pt x="582" y="37080"/>
                </a:cubicBezTo>
                <a:cubicBezTo>
                  <a:pt x="715" y="37870"/>
                  <a:pt x="980" y="38660"/>
                  <a:pt x="1321" y="39425"/>
                </a:cubicBezTo>
                <a:lnTo>
                  <a:pt x="47243" y="39425"/>
                </a:lnTo>
                <a:lnTo>
                  <a:pt x="47243" y="0"/>
                </a:ln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 name="Google Shape;10;p2"/>
          <p:cNvGrpSpPr/>
          <p:nvPr/>
        </p:nvGrpSpPr>
        <p:grpSpPr>
          <a:xfrm>
            <a:off x="261043" y="278685"/>
            <a:ext cx="6102229" cy="4134590"/>
            <a:chOff x="916725" y="1514875"/>
            <a:chExt cx="495150" cy="335491"/>
          </a:xfrm>
        </p:grpSpPr>
        <p:sp>
          <p:nvSpPr>
            <p:cNvPr id="11" name="Google Shape;11;p2"/>
            <p:cNvSpPr/>
            <p:nvPr/>
          </p:nvSpPr>
          <p:spPr>
            <a:xfrm>
              <a:off x="946300" y="1676900"/>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983250" y="1542049"/>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029875" y="1701050"/>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120825" y="1519525"/>
              <a:ext cx="5800" cy="6200"/>
            </a:xfrm>
            <a:custGeom>
              <a:rect b="b" l="l" r="r" t="t"/>
              <a:pathLst>
                <a:path extrusionOk="0" h="248" w="232">
                  <a:moveTo>
                    <a:pt x="123" y="1"/>
                  </a:moveTo>
                  <a:cubicBezTo>
                    <a:pt x="60" y="1"/>
                    <a:pt x="0" y="61"/>
                    <a:pt x="0" y="124"/>
                  </a:cubicBezTo>
                  <a:cubicBezTo>
                    <a:pt x="0" y="188"/>
                    <a:pt x="60"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55625" y="1595650"/>
              <a:ext cx="9725" cy="9825"/>
            </a:xfrm>
            <a:custGeom>
              <a:rect b="b" l="l" r="r" t="t"/>
              <a:pathLst>
                <a:path extrusionOk="0" h="393" w="389">
                  <a:moveTo>
                    <a:pt x="187" y="1"/>
                  </a:moveTo>
                  <a:cubicBezTo>
                    <a:pt x="94" y="1"/>
                    <a:pt x="0" y="94"/>
                    <a:pt x="0" y="206"/>
                  </a:cubicBezTo>
                  <a:cubicBezTo>
                    <a:pt x="0" y="299"/>
                    <a:pt x="94" y="392"/>
                    <a:pt x="187" y="392"/>
                  </a:cubicBezTo>
                  <a:cubicBezTo>
                    <a:pt x="295" y="392"/>
                    <a:pt x="388" y="299"/>
                    <a:pt x="388" y="206"/>
                  </a:cubicBezTo>
                  <a:cubicBezTo>
                    <a:pt x="388" y="94"/>
                    <a:pt x="295" y="1"/>
                    <a:pt x="187"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977350" y="1759350"/>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022875" y="1639575"/>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255600" y="1514875"/>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37700" y="1521875"/>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201938" y="1836341"/>
              <a:ext cx="14000" cy="14025"/>
            </a:xfrm>
            <a:custGeom>
              <a:rect b="b" l="l" r="r" t="t"/>
              <a:pathLst>
                <a:path extrusionOk="0" h="561" w="560">
                  <a:moveTo>
                    <a:pt x="280" y="0"/>
                  </a:moveTo>
                  <a:cubicBezTo>
                    <a:pt x="127" y="0"/>
                    <a:pt x="0" y="127"/>
                    <a:pt x="0" y="280"/>
                  </a:cubicBezTo>
                  <a:cubicBezTo>
                    <a:pt x="0" y="437"/>
                    <a:pt x="127" y="560"/>
                    <a:pt x="280" y="560"/>
                  </a:cubicBezTo>
                  <a:cubicBezTo>
                    <a:pt x="437" y="560"/>
                    <a:pt x="560" y="437"/>
                    <a:pt x="560" y="280"/>
                  </a:cubicBezTo>
                  <a:cubicBezTo>
                    <a:pt x="560" y="127"/>
                    <a:pt x="437" y="0"/>
                    <a:pt x="280"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069520" y="1561494"/>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275020" y="156969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406075" y="1519525"/>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204262" y="155645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110375" y="1821527"/>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274782" y="1707250"/>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rot="6312029">
            <a:off x="-2270486" y="3883267"/>
            <a:ext cx="5005154" cy="4335881"/>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txBox="1"/>
          <p:nvPr>
            <p:ph type="ctrTitle"/>
          </p:nvPr>
        </p:nvSpPr>
        <p:spPr>
          <a:xfrm>
            <a:off x="4361400" y="1787500"/>
            <a:ext cx="4062600" cy="1642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sz="40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 name="Google Shape;30;p2"/>
          <p:cNvSpPr txBox="1"/>
          <p:nvPr>
            <p:ph idx="1" type="subTitle"/>
          </p:nvPr>
        </p:nvSpPr>
        <p:spPr>
          <a:xfrm>
            <a:off x="5496350" y="3711300"/>
            <a:ext cx="2927400" cy="892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8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75" name="Shape 275"/>
        <p:cNvGrpSpPr/>
        <p:nvPr/>
      </p:nvGrpSpPr>
      <p:grpSpPr>
        <a:xfrm>
          <a:off x="0" y="0"/>
          <a:ext cx="0" cy="0"/>
          <a:chOff x="0" y="0"/>
          <a:chExt cx="0" cy="0"/>
        </a:xfrm>
      </p:grpSpPr>
      <p:sp>
        <p:nvSpPr>
          <p:cNvPr id="276" name="Google Shape;276;p11"/>
          <p:cNvSpPr txBox="1"/>
          <p:nvPr>
            <p:ph hasCustomPrompt="1" type="title"/>
          </p:nvPr>
        </p:nvSpPr>
        <p:spPr>
          <a:xfrm>
            <a:off x="720000" y="1346250"/>
            <a:ext cx="7704000" cy="144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7" name="Google Shape;277;p11"/>
          <p:cNvSpPr/>
          <p:nvPr/>
        </p:nvSpPr>
        <p:spPr>
          <a:xfrm rot="-7899378">
            <a:off x="3935787" y="-3616970"/>
            <a:ext cx="6600419" cy="4012056"/>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11"/>
          <p:cNvGrpSpPr/>
          <p:nvPr/>
        </p:nvGrpSpPr>
        <p:grpSpPr>
          <a:xfrm flipH="1" rot="10800000">
            <a:off x="162554" y="2188123"/>
            <a:ext cx="8538939" cy="2715065"/>
            <a:chOff x="902479" y="1514875"/>
            <a:chExt cx="692871" cy="220307"/>
          </a:xfrm>
        </p:grpSpPr>
        <p:sp>
          <p:nvSpPr>
            <p:cNvPr id="279" name="Google Shape;279;p11"/>
            <p:cNvSpPr/>
            <p:nvPr/>
          </p:nvSpPr>
          <p:spPr>
            <a:xfrm>
              <a:off x="927871" y="1635700"/>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902479" y="1604892"/>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120825" y="1519525"/>
              <a:ext cx="5800" cy="6200"/>
            </a:xfrm>
            <a:custGeom>
              <a:rect b="b" l="l" r="r" t="t"/>
              <a:pathLst>
                <a:path extrusionOk="0" h="248" w="232">
                  <a:moveTo>
                    <a:pt x="123" y="1"/>
                  </a:moveTo>
                  <a:cubicBezTo>
                    <a:pt x="60" y="1"/>
                    <a:pt x="0" y="61"/>
                    <a:pt x="0" y="124"/>
                  </a:cubicBezTo>
                  <a:cubicBezTo>
                    <a:pt x="0" y="188"/>
                    <a:pt x="60"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180742" y="1539541"/>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1041633" y="1611092"/>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1255600" y="1514875"/>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914625" y="1725082"/>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983160" y="1625494"/>
              <a:ext cx="5388" cy="5641"/>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1456383" y="1568940"/>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1406075" y="1519525"/>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1567725" y="159565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1388809" y="1540984"/>
              <a:ext cx="7716" cy="7716"/>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1504025" y="1639575"/>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1584900" y="1521875"/>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1528010" y="1575141"/>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11"/>
          <p:cNvSpPr/>
          <p:nvPr/>
        </p:nvSpPr>
        <p:spPr>
          <a:xfrm rot="899992">
            <a:off x="-2026292" y="4481693"/>
            <a:ext cx="11029079" cy="6704011"/>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txBox="1"/>
          <p:nvPr>
            <p:ph idx="1" type="body"/>
          </p:nvPr>
        </p:nvSpPr>
        <p:spPr>
          <a:xfrm>
            <a:off x="720000" y="2641954"/>
            <a:ext cx="7704000" cy="3870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sz="1800"/>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96" name="Google Shape;296;p11"/>
          <p:cNvSpPr/>
          <p:nvPr/>
        </p:nvSpPr>
        <p:spPr>
          <a:xfrm rot="-6026263">
            <a:off x="6424561" y="4295750"/>
            <a:ext cx="2208199" cy="2164997"/>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rot="1052058">
            <a:off x="8308280" y="3877261"/>
            <a:ext cx="655276" cy="642468"/>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1"/>
          <p:cNvGrpSpPr/>
          <p:nvPr/>
        </p:nvGrpSpPr>
        <p:grpSpPr>
          <a:xfrm>
            <a:off x="719999" y="273418"/>
            <a:ext cx="741874" cy="843207"/>
            <a:chOff x="5912600" y="3521075"/>
            <a:chExt cx="50150" cy="57000"/>
          </a:xfrm>
        </p:grpSpPr>
        <p:sp>
          <p:nvSpPr>
            <p:cNvPr id="299" name="Google Shape;299;p11"/>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15" name="Shape 31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2">
    <p:spTree>
      <p:nvGrpSpPr>
        <p:cNvPr id="316" name="Shape 316"/>
        <p:cNvGrpSpPr/>
        <p:nvPr/>
      </p:nvGrpSpPr>
      <p:grpSpPr>
        <a:xfrm>
          <a:off x="0" y="0"/>
          <a:ext cx="0" cy="0"/>
          <a:chOff x="0" y="0"/>
          <a:chExt cx="0" cy="0"/>
        </a:xfrm>
      </p:grpSpPr>
      <p:sp>
        <p:nvSpPr>
          <p:cNvPr id="317" name="Google Shape;317;p13"/>
          <p:cNvSpPr/>
          <p:nvPr/>
        </p:nvSpPr>
        <p:spPr>
          <a:xfrm rot="-251460">
            <a:off x="-2106713" y="4131087"/>
            <a:ext cx="12281423" cy="7465247"/>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13"/>
          <p:cNvGrpSpPr/>
          <p:nvPr/>
        </p:nvGrpSpPr>
        <p:grpSpPr>
          <a:xfrm>
            <a:off x="123514" y="2742803"/>
            <a:ext cx="8772508" cy="2251174"/>
            <a:chOff x="904527" y="1714820"/>
            <a:chExt cx="711823" cy="182666"/>
          </a:xfrm>
        </p:grpSpPr>
        <p:sp>
          <p:nvSpPr>
            <p:cNvPr id="319" name="Google Shape;319;p13"/>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1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330" name="Google Shape;330;p13"/>
          <p:cNvSpPr txBox="1"/>
          <p:nvPr>
            <p:ph idx="1" type="subTitle"/>
          </p:nvPr>
        </p:nvSpPr>
        <p:spPr>
          <a:xfrm>
            <a:off x="1775150" y="305864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1" name="Google Shape;331;p13"/>
          <p:cNvSpPr txBox="1"/>
          <p:nvPr>
            <p:ph idx="2" type="title"/>
          </p:nvPr>
        </p:nvSpPr>
        <p:spPr>
          <a:xfrm>
            <a:off x="1775150" y="2831795"/>
            <a:ext cx="2316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32" name="Google Shape;332;p13"/>
          <p:cNvSpPr txBox="1"/>
          <p:nvPr>
            <p:ph idx="3" type="subTitle"/>
          </p:nvPr>
        </p:nvSpPr>
        <p:spPr>
          <a:xfrm>
            <a:off x="5052846" y="3058642"/>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33" name="Google Shape;333;p13"/>
          <p:cNvSpPr txBox="1"/>
          <p:nvPr>
            <p:ph idx="4" type="title"/>
          </p:nvPr>
        </p:nvSpPr>
        <p:spPr>
          <a:xfrm>
            <a:off x="5052849" y="2831795"/>
            <a:ext cx="2316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34" name="Google Shape;334;p13"/>
          <p:cNvSpPr/>
          <p:nvPr/>
        </p:nvSpPr>
        <p:spPr>
          <a:xfrm rot="-6053757">
            <a:off x="6559203" y="-2139695"/>
            <a:ext cx="4724084" cy="2851072"/>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13"/>
          <p:cNvGrpSpPr/>
          <p:nvPr/>
        </p:nvGrpSpPr>
        <p:grpSpPr>
          <a:xfrm>
            <a:off x="514399" y="3692299"/>
            <a:ext cx="511840" cy="585068"/>
            <a:chOff x="6144600" y="3520075"/>
            <a:chExt cx="29600" cy="33825"/>
          </a:xfrm>
        </p:grpSpPr>
        <p:sp>
          <p:nvSpPr>
            <p:cNvPr id="336" name="Google Shape;336;p13"/>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1">
    <p:spTree>
      <p:nvGrpSpPr>
        <p:cNvPr id="352" name="Shape 352"/>
        <p:cNvGrpSpPr/>
        <p:nvPr/>
      </p:nvGrpSpPr>
      <p:grpSpPr>
        <a:xfrm>
          <a:off x="0" y="0"/>
          <a:ext cx="0" cy="0"/>
          <a:chOff x="0" y="0"/>
          <a:chExt cx="0" cy="0"/>
        </a:xfrm>
      </p:grpSpPr>
      <p:sp>
        <p:nvSpPr>
          <p:cNvPr id="353" name="Google Shape;353;p14"/>
          <p:cNvSpPr/>
          <p:nvPr/>
        </p:nvSpPr>
        <p:spPr>
          <a:xfrm>
            <a:off x="8051700" y="3920850"/>
            <a:ext cx="2065507" cy="2025178"/>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7743475" y="-731400"/>
            <a:ext cx="2065507" cy="2025178"/>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flipH="1" rot="5400000">
            <a:off x="-6882355" y="-536792"/>
            <a:ext cx="10452698" cy="5849461"/>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357" name="Google Shape;357;p14"/>
          <p:cNvSpPr txBox="1"/>
          <p:nvPr>
            <p:ph idx="1" type="subTitle"/>
          </p:nvPr>
        </p:nvSpPr>
        <p:spPr>
          <a:xfrm>
            <a:off x="724125" y="234336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58" name="Google Shape;358;p14"/>
          <p:cNvSpPr txBox="1"/>
          <p:nvPr>
            <p:ph idx="2" type="title"/>
          </p:nvPr>
        </p:nvSpPr>
        <p:spPr>
          <a:xfrm>
            <a:off x="724125" y="2116520"/>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59" name="Google Shape;359;p14"/>
          <p:cNvSpPr txBox="1"/>
          <p:nvPr>
            <p:ph hasCustomPrompt="1" idx="3" type="title"/>
          </p:nvPr>
        </p:nvSpPr>
        <p:spPr>
          <a:xfrm>
            <a:off x="724137" y="1540773"/>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60" name="Google Shape;360;p14"/>
          <p:cNvSpPr txBox="1"/>
          <p:nvPr>
            <p:ph idx="4" type="subTitle"/>
          </p:nvPr>
        </p:nvSpPr>
        <p:spPr>
          <a:xfrm>
            <a:off x="3413996" y="234336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1" name="Google Shape;361;p14"/>
          <p:cNvSpPr txBox="1"/>
          <p:nvPr>
            <p:ph idx="5" type="title"/>
          </p:nvPr>
        </p:nvSpPr>
        <p:spPr>
          <a:xfrm>
            <a:off x="3413999" y="2116520"/>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62" name="Google Shape;362;p14"/>
          <p:cNvSpPr txBox="1"/>
          <p:nvPr>
            <p:ph hasCustomPrompt="1" idx="6" type="title"/>
          </p:nvPr>
        </p:nvSpPr>
        <p:spPr>
          <a:xfrm>
            <a:off x="3414008" y="1540773"/>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63" name="Google Shape;363;p14"/>
          <p:cNvSpPr txBox="1"/>
          <p:nvPr>
            <p:ph idx="7" type="subTitle"/>
          </p:nvPr>
        </p:nvSpPr>
        <p:spPr>
          <a:xfrm>
            <a:off x="6103866" y="2343367"/>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4" name="Google Shape;364;p14"/>
          <p:cNvSpPr txBox="1"/>
          <p:nvPr>
            <p:ph idx="8" type="title"/>
          </p:nvPr>
        </p:nvSpPr>
        <p:spPr>
          <a:xfrm>
            <a:off x="6103872" y="2116520"/>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65" name="Google Shape;365;p14"/>
          <p:cNvSpPr txBox="1"/>
          <p:nvPr>
            <p:ph hasCustomPrompt="1" idx="9" type="title"/>
          </p:nvPr>
        </p:nvSpPr>
        <p:spPr>
          <a:xfrm>
            <a:off x="6103879" y="1540773"/>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66" name="Google Shape;366;p14"/>
          <p:cNvSpPr txBox="1"/>
          <p:nvPr>
            <p:ph idx="13" type="subTitle"/>
          </p:nvPr>
        </p:nvSpPr>
        <p:spPr>
          <a:xfrm>
            <a:off x="724125" y="39047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67" name="Google Shape;367;p14"/>
          <p:cNvSpPr txBox="1"/>
          <p:nvPr>
            <p:ph idx="14" type="title"/>
          </p:nvPr>
        </p:nvSpPr>
        <p:spPr>
          <a:xfrm>
            <a:off x="724125" y="3677861"/>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68" name="Google Shape;368;p14"/>
          <p:cNvSpPr txBox="1"/>
          <p:nvPr>
            <p:ph hasCustomPrompt="1" idx="15" type="title"/>
          </p:nvPr>
        </p:nvSpPr>
        <p:spPr>
          <a:xfrm>
            <a:off x="724137" y="3102114"/>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69" name="Google Shape;369;p14"/>
          <p:cNvSpPr txBox="1"/>
          <p:nvPr>
            <p:ph idx="16" type="subTitle"/>
          </p:nvPr>
        </p:nvSpPr>
        <p:spPr>
          <a:xfrm>
            <a:off x="3413996" y="39047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0" name="Google Shape;370;p14"/>
          <p:cNvSpPr txBox="1"/>
          <p:nvPr>
            <p:ph idx="17" type="title"/>
          </p:nvPr>
        </p:nvSpPr>
        <p:spPr>
          <a:xfrm>
            <a:off x="3413999" y="3677861"/>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71" name="Google Shape;371;p14"/>
          <p:cNvSpPr txBox="1"/>
          <p:nvPr>
            <p:ph hasCustomPrompt="1" idx="18" type="title"/>
          </p:nvPr>
        </p:nvSpPr>
        <p:spPr>
          <a:xfrm>
            <a:off x="3414008" y="3102114"/>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372" name="Google Shape;372;p14"/>
          <p:cNvSpPr txBox="1"/>
          <p:nvPr>
            <p:ph idx="19" type="subTitle"/>
          </p:nvPr>
        </p:nvSpPr>
        <p:spPr>
          <a:xfrm>
            <a:off x="6103866" y="3904708"/>
            <a:ext cx="23160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3" name="Google Shape;373;p14"/>
          <p:cNvSpPr txBox="1"/>
          <p:nvPr>
            <p:ph idx="20" type="title"/>
          </p:nvPr>
        </p:nvSpPr>
        <p:spPr>
          <a:xfrm>
            <a:off x="6103872" y="3677861"/>
            <a:ext cx="23160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374" name="Google Shape;374;p14"/>
          <p:cNvSpPr txBox="1"/>
          <p:nvPr>
            <p:ph hasCustomPrompt="1" idx="21" type="title"/>
          </p:nvPr>
        </p:nvSpPr>
        <p:spPr>
          <a:xfrm>
            <a:off x="6103879" y="3102114"/>
            <a:ext cx="23160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grpSp>
        <p:nvGrpSpPr>
          <p:cNvPr id="375" name="Google Shape;375;p14"/>
          <p:cNvGrpSpPr/>
          <p:nvPr/>
        </p:nvGrpSpPr>
        <p:grpSpPr>
          <a:xfrm>
            <a:off x="123514" y="2742803"/>
            <a:ext cx="8772508" cy="2251174"/>
            <a:chOff x="904527" y="1714820"/>
            <a:chExt cx="711823" cy="182666"/>
          </a:xfrm>
        </p:grpSpPr>
        <p:sp>
          <p:nvSpPr>
            <p:cNvPr id="376" name="Google Shape;376;p14"/>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14"/>
          <p:cNvGrpSpPr/>
          <p:nvPr/>
        </p:nvGrpSpPr>
        <p:grpSpPr>
          <a:xfrm>
            <a:off x="8384174" y="193174"/>
            <a:ext cx="511840" cy="585068"/>
            <a:chOff x="6144600" y="3520075"/>
            <a:chExt cx="29600" cy="33825"/>
          </a:xfrm>
        </p:grpSpPr>
        <p:sp>
          <p:nvSpPr>
            <p:cNvPr id="387" name="Google Shape;387;p14"/>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8">
    <p:spTree>
      <p:nvGrpSpPr>
        <p:cNvPr id="403" name="Shape 403"/>
        <p:cNvGrpSpPr/>
        <p:nvPr/>
      </p:nvGrpSpPr>
      <p:grpSpPr>
        <a:xfrm>
          <a:off x="0" y="0"/>
          <a:ext cx="0" cy="0"/>
          <a:chOff x="0" y="0"/>
          <a:chExt cx="0" cy="0"/>
        </a:xfrm>
      </p:grpSpPr>
      <p:sp>
        <p:nvSpPr>
          <p:cNvPr id="404" name="Google Shape;404;p1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405" name="Google Shape;405;p15"/>
          <p:cNvSpPr txBox="1"/>
          <p:nvPr>
            <p:ph idx="1" type="subTitle"/>
          </p:nvPr>
        </p:nvSpPr>
        <p:spPr>
          <a:xfrm>
            <a:off x="1955516" y="2399725"/>
            <a:ext cx="23592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6" name="Google Shape;406;p15"/>
          <p:cNvSpPr txBox="1"/>
          <p:nvPr>
            <p:ph idx="2" type="title"/>
          </p:nvPr>
        </p:nvSpPr>
        <p:spPr>
          <a:xfrm>
            <a:off x="2086616" y="2172875"/>
            <a:ext cx="2097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07" name="Google Shape;407;p15"/>
          <p:cNvSpPr txBox="1"/>
          <p:nvPr>
            <p:ph hasCustomPrompt="1" idx="3" type="title"/>
          </p:nvPr>
        </p:nvSpPr>
        <p:spPr>
          <a:xfrm>
            <a:off x="2191016" y="1597125"/>
            <a:ext cx="18882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408" name="Google Shape;408;p15"/>
          <p:cNvSpPr txBox="1"/>
          <p:nvPr>
            <p:ph idx="4" type="subTitle"/>
          </p:nvPr>
        </p:nvSpPr>
        <p:spPr>
          <a:xfrm>
            <a:off x="4829281" y="2399725"/>
            <a:ext cx="23592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9" name="Google Shape;409;p15"/>
          <p:cNvSpPr txBox="1"/>
          <p:nvPr>
            <p:ph idx="5" type="title"/>
          </p:nvPr>
        </p:nvSpPr>
        <p:spPr>
          <a:xfrm>
            <a:off x="4960381" y="2172875"/>
            <a:ext cx="2097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10" name="Google Shape;410;p15"/>
          <p:cNvSpPr txBox="1"/>
          <p:nvPr>
            <p:ph hasCustomPrompt="1" idx="6" type="title"/>
          </p:nvPr>
        </p:nvSpPr>
        <p:spPr>
          <a:xfrm>
            <a:off x="5064781" y="1597125"/>
            <a:ext cx="18882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411" name="Google Shape;411;p15"/>
          <p:cNvSpPr txBox="1"/>
          <p:nvPr>
            <p:ph idx="7" type="subTitle"/>
          </p:nvPr>
        </p:nvSpPr>
        <p:spPr>
          <a:xfrm>
            <a:off x="1955516" y="3904800"/>
            <a:ext cx="23592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2" name="Google Shape;412;p15"/>
          <p:cNvSpPr txBox="1"/>
          <p:nvPr>
            <p:ph idx="8" type="title"/>
          </p:nvPr>
        </p:nvSpPr>
        <p:spPr>
          <a:xfrm>
            <a:off x="2086616" y="3677950"/>
            <a:ext cx="2097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13" name="Google Shape;413;p15"/>
          <p:cNvSpPr txBox="1"/>
          <p:nvPr>
            <p:ph hasCustomPrompt="1" idx="9" type="title"/>
          </p:nvPr>
        </p:nvSpPr>
        <p:spPr>
          <a:xfrm>
            <a:off x="2191016" y="3102200"/>
            <a:ext cx="18882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414" name="Google Shape;414;p15"/>
          <p:cNvSpPr txBox="1"/>
          <p:nvPr>
            <p:ph idx="13" type="subTitle"/>
          </p:nvPr>
        </p:nvSpPr>
        <p:spPr>
          <a:xfrm>
            <a:off x="4829281" y="3904800"/>
            <a:ext cx="2359200" cy="69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5" name="Google Shape;415;p15"/>
          <p:cNvSpPr txBox="1"/>
          <p:nvPr>
            <p:ph idx="14" type="title"/>
          </p:nvPr>
        </p:nvSpPr>
        <p:spPr>
          <a:xfrm>
            <a:off x="4960381" y="3677950"/>
            <a:ext cx="2097000" cy="24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16" name="Google Shape;416;p15"/>
          <p:cNvSpPr txBox="1"/>
          <p:nvPr>
            <p:ph hasCustomPrompt="1" idx="15" type="title"/>
          </p:nvPr>
        </p:nvSpPr>
        <p:spPr>
          <a:xfrm>
            <a:off x="5064781" y="3102200"/>
            <a:ext cx="1888200" cy="43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12000"/>
              <a:buFont typeface="Mukta"/>
              <a:buNone/>
              <a:defRPr sz="12000">
                <a:latin typeface="Mukta"/>
                <a:ea typeface="Mukta"/>
                <a:cs typeface="Mukta"/>
                <a:sym typeface="Mukta"/>
              </a:defRPr>
            </a:lvl2pPr>
            <a:lvl3pPr lvl="2" rtl="0" algn="ctr">
              <a:spcBef>
                <a:spcPts val="0"/>
              </a:spcBef>
              <a:spcAft>
                <a:spcPts val="0"/>
              </a:spcAft>
              <a:buSzPts val="12000"/>
              <a:buFont typeface="Mukta"/>
              <a:buNone/>
              <a:defRPr sz="12000">
                <a:latin typeface="Mukta"/>
                <a:ea typeface="Mukta"/>
                <a:cs typeface="Mukta"/>
                <a:sym typeface="Mukta"/>
              </a:defRPr>
            </a:lvl3pPr>
            <a:lvl4pPr lvl="3" rtl="0" algn="ctr">
              <a:spcBef>
                <a:spcPts val="0"/>
              </a:spcBef>
              <a:spcAft>
                <a:spcPts val="0"/>
              </a:spcAft>
              <a:buSzPts val="12000"/>
              <a:buFont typeface="Mukta"/>
              <a:buNone/>
              <a:defRPr sz="12000">
                <a:latin typeface="Mukta"/>
                <a:ea typeface="Mukta"/>
                <a:cs typeface="Mukta"/>
                <a:sym typeface="Mukta"/>
              </a:defRPr>
            </a:lvl4pPr>
            <a:lvl5pPr lvl="4" rtl="0" algn="ctr">
              <a:spcBef>
                <a:spcPts val="0"/>
              </a:spcBef>
              <a:spcAft>
                <a:spcPts val="0"/>
              </a:spcAft>
              <a:buSzPts val="12000"/>
              <a:buFont typeface="Mukta"/>
              <a:buNone/>
              <a:defRPr sz="12000">
                <a:latin typeface="Mukta"/>
                <a:ea typeface="Mukta"/>
                <a:cs typeface="Mukta"/>
                <a:sym typeface="Mukta"/>
              </a:defRPr>
            </a:lvl5pPr>
            <a:lvl6pPr lvl="5" rtl="0" algn="ctr">
              <a:spcBef>
                <a:spcPts val="0"/>
              </a:spcBef>
              <a:spcAft>
                <a:spcPts val="0"/>
              </a:spcAft>
              <a:buSzPts val="12000"/>
              <a:buFont typeface="Mukta"/>
              <a:buNone/>
              <a:defRPr sz="12000">
                <a:latin typeface="Mukta"/>
                <a:ea typeface="Mukta"/>
                <a:cs typeface="Mukta"/>
                <a:sym typeface="Mukta"/>
              </a:defRPr>
            </a:lvl6pPr>
            <a:lvl7pPr lvl="6" rtl="0" algn="ctr">
              <a:spcBef>
                <a:spcPts val="0"/>
              </a:spcBef>
              <a:spcAft>
                <a:spcPts val="0"/>
              </a:spcAft>
              <a:buSzPts val="12000"/>
              <a:buFont typeface="Mukta"/>
              <a:buNone/>
              <a:defRPr sz="12000">
                <a:latin typeface="Mukta"/>
                <a:ea typeface="Mukta"/>
                <a:cs typeface="Mukta"/>
                <a:sym typeface="Mukta"/>
              </a:defRPr>
            </a:lvl7pPr>
            <a:lvl8pPr lvl="7" rtl="0" algn="ctr">
              <a:spcBef>
                <a:spcPts val="0"/>
              </a:spcBef>
              <a:spcAft>
                <a:spcPts val="0"/>
              </a:spcAft>
              <a:buSzPts val="12000"/>
              <a:buFont typeface="Mukta"/>
              <a:buNone/>
              <a:defRPr sz="12000">
                <a:latin typeface="Mukta"/>
                <a:ea typeface="Mukta"/>
                <a:cs typeface="Mukta"/>
                <a:sym typeface="Mukta"/>
              </a:defRPr>
            </a:lvl8pPr>
            <a:lvl9pPr lvl="8" rtl="0" algn="ctr">
              <a:spcBef>
                <a:spcPts val="0"/>
              </a:spcBef>
              <a:spcAft>
                <a:spcPts val="0"/>
              </a:spcAft>
              <a:buSzPts val="12000"/>
              <a:buFont typeface="Mukta"/>
              <a:buNone/>
              <a:defRPr sz="12000">
                <a:latin typeface="Mukta"/>
                <a:ea typeface="Mukta"/>
                <a:cs typeface="Mukta"/>
                <a:sym typeface="Mukta"/>
              </a:defRPr>
            </a:lvl9pPr>
          </a:lstStyle>
          <a:p>
            <a:r>
              <a:t>xx%</a:t>
            </a:r>
          </a:p>
        </p:txBody>
      </p:sp>
      <p:sp>
        <p:nvSpPr>
          <p:cNvPr id="417" name="Google Shape;417;p15"/>
          <p:cNvSpPr/>
          <p:nvPr/>
        </p:nvSpPr>
        <p:spPr>
          <a:xfrm rot="-6053757">
            <a:off x="6497778" y="-646745"/>
            <a:ext cx="4724084" cy="2851072"/>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rot="-7361160">
            <a:off x="-2373318" y="2507732"/>
            <a:ext cx="4724082" cy="2851071"/>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15"/>
          <p:cNvGrpSpPr/>
          <p:nvPr/>
        </p:nvGrpSpPr>
        <p:grpSpPr>
          <a:xfrm>
            <a:off x="720000" y="2254156"/>
            <a:ext cx="8163221" cy="2715293"/>
            <a:chOff x="953966" y="1675170"/>
            <a:chExt cx="662384" cy="220326"/>
          </a:xfrm>
        </p:grpSpPr>
        <p:sp>
          <p:nvSpPr>
            <p:cNvPr id="420" name="Google Shape;420;p15"/>
            <p:cNvSpPr/>
            <p:nvPr/>
          </p:nvSpPr>
          <p:spPr>
            <a:xfrm>
              <a:off x="953966" y="1675170"/>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5"/>
            <p:cNvSpPr/>
            <p:nvPr/>
          </p:nvSpPr>
          <p:spPr>
            <a:xfrm>
              <a:off x="1043162" y="1797458"/>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5"/>
            <p:cNvSpPr/>
            <p:nvPr/>
          </p:nvSpPr>
          <p:spPr>
            <a:xfrm>
              <a:off x="996744" y="1743981"/>
              <a:ext cx="9350" cy="9228"/>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5"/>
            <p:cNvSpPr/>
            <p:nvPr/>
          </p:nvSpPr>
          <p:spPr>
            <a:xfrm>
              <a:off x="1062872" y="1889693"/>
              <a:ext cx="6274" cy="5802"/>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5"/>
            <p:cNvSpPr/>
            <p:nvPr/>
          </p:nvSpPr>
          <p:spPr>
            <a:xfrm>
              <a:off x="1011999" y="169084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5"/>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5"/>
            <p:cNvSpPr/>
            <p:nvPr/>
          </p:nvSpPr>
          <p:spPr>
            <a:xfrm flipH="1">
              <a:off x="1458911" y="1878618"/>
              <a:ext cx="10613" cy="11076"/>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5"/>
            <p:cNvSpPr/>
            <p:nvPr/>
          </p:nvSpPr>
          <p:spPr>
            <a:xfrm>
              <a:off x="1585700" y="1729054"/>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5"/>
            <p:cNvSpPr/>
            <p:nvPr/>
          </p:nvSpPr>
          <p:spPr>
            <a:xfrm>
              <a:off x="1549900" y="1759350"/>
              <a:ext cx="5825" cy="5825"/>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5"/>
            <p:cNvSpPr/>
            <p:nvPr/>
          </p:nvSpPr>
          <p:spPr>
            <a:xfrm>
              <a:off x="1463251" y="1817247"/>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5"/>
            <p:cNvSpPr/>
            <p:nvPr/>
          </p:nvSpPr>
          <p:spPr>
            <a:xfrm>
              <a:off x="1516122" y="180714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5"/>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 name="Google Shape;432;p15"/>
          <p:cNvGrpSpPr/>
          <p:nvPr/>
        </p:nvGrpSpPr>
        <p:grpSpPr>
          <a:xfrm>
            <a:off x="480449" y="3648643"/>
            <a:ext cx="741874" cy="843207"/>
            <a:chOff x="5912600" y="3521075"/>
            <a:chExt cx="50150" cy="57000"/>
          </a:xfrm>
        </p:grpSpPr>
        <p:sp>
          <p:nvSpPr>
            <p:cNvPr id="433" name="Google Shape;433;p15"/>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5"/>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5"/>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5"/>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5"/>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5"/>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5"/>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5"/>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5"/>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5"/>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5"/>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5"/>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5"/>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5"/>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5"/>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9">
    <p:spTree>
      <p:nvGrpSpPr>
        <p:cNvPr id="449" name="Shape 449"/>
        <p:cNvGrpSpPr/>
        <p:nvPr/>
      </p:nvGrpSpPr>
      <p:grpSpPr>
        <a:xfrm>
          <a:off x="0" y="0"/>
          <a:ext cx="0" cy="0"/>
          <a:chOff x="0" y="0"/>
          <a:chExt cx="0" cy="0"/>
        </a:xfrm>
      </p:grpSpPr>
      <p:sp>
        <p:nvSpPr>
          <p:cNvPr id="450" name="Google Shape;450;p16"/>
          <p:cNvSpPr txBox="1"/>
          <p:nvPr>
            <p:ph type="title"/>
          </p:nvPr>
        </p:nvSpPr>
        <p:spPr>
          <a:xfrm>
            <a:off x="4572000" y="540000"/>
            <a:ext cx="3852000" cy="4776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atin typeface="Roboto"/>
                <a:ea typeface="Roboto"/>
                <a:cs typeface="Roboto"/>
                <a:sym typeface="Roboto"/>
              </a:defRPr>
            </a:lvl2pPr>
            <a:lvl3pPr lvl="2">
              <a:spcBef>
                <a:spcPts val="0"/>
              </a:spcBef>
              <a:spcAft>
                <a:spcPts val="0"/>
              </a:spcAft>
              <a:buSzPts val="2800"/>
              <a:buNone/>
              <a:defRPr>
                <a:latin typeface="Roboto"/>
                <a:ea typeface="Roboto"/>
                <a:cs typeface="Roboto"/>
                <a:sym typeface="Roboto"/>
              </a:defRPr>
            </a:lvl3pPr>
            <a:lvl4pPr lvl="3">
              <a:spcBef>
                <a:spcPts val="0"/>
              </a:spcBef>
              <a:spcAft>
                <a:spcPts val="0"/>
              </a:spcAft>
              <a:buSzPts val="2800"/>
              <a:buNone/>
              <a:defRPr>
                <a:latin typeface="Roboto"/>
                <a:ea typeface="Roboto"/>
                <a:cs typeface="Roboto"/>
                <a:sym typeface="Roboto"/>
              </a:defRPr>
            </a:lvl4pPr>
            <a:lvl5pPr lvl="4">
              <a:spcBef>
                <a:spcPts val="0"/>
              </a:spcBef>
              <a:spcAft>
                <a:spcPts val="0"/>
              </a:spcAft>
              <a:buSzPts val="2800"/>
              <a:buNone/>
              <a:defRPr>
                <a:latin typeface="Roboto"/>
                <a:ea typeface="Roboto"/>
                <a:cs typeface="Roboto"/>
                <a:sym typeface="Roboto"/>
              </a:defRPr>
            </a:lvl5pPr>
            <a:lvl6pPr lvl="5">
              <a:spcBef>
                <a:spcPts val="0"/>
              </a:spcBef>
              <a:spcAft>
                <a:spcPts val="0"/>
              </a:spcAft>
              <a:buSzPts val="2800"/>
              <a:buNone/>
              <a:defRPr>
                <a:latin typeface="Roboto"/>
                <a:ea typeface="Roboto"/>
                <a:cs typeface="Roboto"/>
                <a:sym typeface="Roboto"/>
              </a:defRPr>
            </a:lvl6pPr>
            <a:lvl7pPr lvl="6">
              <a:spcBef>
                <a:spcPts val="0"/>
              </a:spcBef>
              <a:spcAft>
                <a:spcPts val="0"/>
              </a:spcAft>
              <a:buSzPts val="2800"/>
              <a:buNone/>
              <a:defRPr>
                <a:latin typeface="Roboto"/>
                <a:ea typeface="Roboto"/>
                <a:cs typeface="Roboto"/>
                <a:sym typeface="Roboto"/>
              </a:defRPr>
            </a:lvl7pPr>
            <a:lvl8pPr lvl="7">
              <a:spcBef>
                <a:spcPts val="0"/>
              </a:spcBef>
              <a:spcAft>
                <a:spcPts val="0"/>
              </a:spcAft>
              <a:buSzPts val="2800"/>
              <a:buNone/>
              <a:defRPr>
                <a:latin typeface="Roboto"/>
                <a:ea typeface="Roboto"/>
                <a:cs typeface="Roboto"/>
                <a:sym typeface="Roboto"/>
              </a:defRPr>
            </a:lvl8pPr>
            <a:lvl9pPr lvl="8">
              <a:spcBef>
                <a:spcPts val="0"/>
              </a:spcBef>
              <a:spcAft>
                <a:spcPts val="0"/>
              </a:spcAft>
              <a:buSzPts val="2800"/>
              <a:buNone/>
              <a:defRPr>
                <a:latin typeface="Roboto"/>
                <a:ea typeface="Roboto"/>
                <a:cs typeface="Roboto"/>
                <a:sym typeface="Roboto"/>
              </a:defRPr>
            </a:lvl9pPr>
          </a:lstStyle>
          <a:p/>
        </p:txBody>
      </p:sp>
      <p:sp>
        <p:nvSpPr>
          <p:cNvPr id="451" name="Google Shape;451;p16"/>
          <p:cNvSpPr txBox="1"/>
          <p:nvPr>
            <p:ph idx="1" type="subTitle"/>
          </p:nvPr>
        </p:nvSpPr>
        <p:spPr>
          <a:xfrm>
            <a:off x="4572000" y="1498500"/>
            <a:ext cx="30111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52" name="Google Shape;452;p16"/>
          <p:cNvSpPr txBox="1"/>
          <p:nvPr>
            <p:ph idx="2" type="title"/>
          </p:nvPr>
        </p:nvSpPr>
        <p:spPr>
          <a:xfrm>
            <a:off x="4572000" y="1271651"/>
            <a:ext cx="24459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53" name="Google Shape;453;p16"/>
          <p:cNvSpPr txBox="1"/>
          <p:nvPr>
            <p:ph idx="3" type="subTitle"/>
          </p:nvPr>
        </p:nvSpPr>
        <p:spPr>
          <a:xfrm>
            <a:off x="4572000" y="2701650"/>
            <a:ext cx="30111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54" name="Google Shape;454;p16"/>
          <p:cNvSpPr txBox="1"/>
          <p:nvPr>
            <p:ph idx="4" type="title"/>
          </p:nvPr>
        </p:nvSpPr>
        <p:spPr>
          <a:xfrm>
            <a:off x="4572000" y="2474801"/>
            <a:ext cx="24459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55" name="Google Shape;455;p16"/>
          <p:cNvSpPr txBox="1"/>
          <p:nvPr>
            <p:ph idx="5" type="subTitle"/>
          </p:nvPr>
        </p:nvSpPr>
        <p:spPr>
          <a:xfrm>
            <a:off x="4572000" y="3904800"/>
            <a:ext cx="3011100" cy="69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456" name="Google Shape;456;p16"/>
          <p:cNvSpPr txBox="1"/>
          <p:nvPr>
            <p:ph idx="6" type="title"/>
          </p:nvPr>
        </p:nvSpPr>
        <p:spPr>
          <a:xfrm>
            <a:off x="4572000" y="3677951"/>
            <a:ext cx="2445900" cy="2430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2800"/>
              <a:buFont typeface="Mukta"/>
              <a:buNone/>
              <a:defRPr>
                <a:latin typeface="Mukta"/>
                <a:ea typeface="Mukta"/>
                <a:cs typeface="Mukta"/>
                <a:sym typeface="Mukta"/>
              </a:defRPr>
            </a:lvl2pPr>
            <a:lvl3pPr lvl="2" rtl="0">
              <a:spcBef>
                <a:spcPts val="0"/>
              </a:spcBef>
              <a:spcAft>
                <a:spcPts val="0"/>
              </a:spcAft>
              <a:buSzPts val="2800"/>
              <a:buFont typeface="Mukta"/>
              <a:buNone/>
              <a:defRPr>
                <a:latin typeface="Mukta"/>
                <a:ea typeface="Mukta"/>
                <a:cs typeface="Mukta"/>
                <a:sym typeface="Mukta"/>
              </a:defRPr>
            </a:lvl3pPr>
            <a:lvl4pPr lvl="3" rtl="0">
              <a:spcBef>
                <a:spcPts val="0"/>
              </a:spcBef>
              <a:spcAft>
                <a:spcPts val="0"/>
              </a:spcAft>
              <a:buSzPts val="2800"/>
              <a:buFont typeface="Mukta"/>
              <a:buNone/>
              <a:defRPr>
                <a:latin typeface="Mukta"/>
                <a:ea typeface="Mukta"/>
                <a:cs typeface="Mukta"/>
                <a:sym typeface="Mukta"/>
              </a:defRPr>
            </a:lvl4pPr>
            <a:lvl5pPr lvl="4" rtl="0">
              <a:spcBef>
                <a:spcPts val="0"/>
              </a:spcBef>
              <a:spcAft>
                <a:spcPts val="0"/>
              </a:spcAft>
              <a:buSzPts val="2800"/>
              <a:buFont typeface="Mukta"/>
              <a:buNone/>
              <a:defRPr>
                <a:latin typeface="Mukta"/>
                <a:ea typeface="Mukta"/>
                <a:cs typeface="Mukta"/>
                <a:sym typeface="Mukta"/>
              </a:defRPr>
            </a:lvl5pPr>
            <a:lvl6pPr lvl="5" rtl="0">
              <a:spcBef>
                <a:spcPts val="0"/>
              </a:spcBef>
              <a:spcAft>
                <a:spcPts val="0"/>
              </a:spcAft>
              <a:buSzPts val="2800"/>
              <a:buFont typeface="Mukta"/>
              <a:buNone/>
              <a:defRPr>
                <a:latin typeface="Mukta"/>
                <a:ea typeface="Mukta"/>
                <a:cs typeface="Mukta"/>
                <a:sym typeface="Mukta"/>
              </a:defRPr>
            </a:lvl6pPr>
            <a:lvl7pPr lvl="6" rtl="0">
              <a:spcBef>
                <a:spcPts val="0"/>
              </a:spcBef>
              <a:spcAft>
                <a:spcPts val="0"/>
              </a:spcAft>
              <a:buSzPts val="2800"/>
              <a:buFont typeface="Mukta"/>
              <a:buNone/>
              <a:defRPr>
                <a:latin typeface="Mukta"/>
                <a:ea typeface="Mukta"/>
                <a:cs typeface="Mukta"/>
                <a:sym typeface="Mukta"/>
              </a:defRPr>
            </a:lvl7pPr>
            <a:lvl8pPr lvl="7" rtl="0">
              <a:spcBef>
                <a:spcPts val="0"/>
              </a:spcBef>
              <a:spcAft>
                <a:spcPts val="0"/>
              </a:spcAft>
              <a:buSzPts val="2800"/>
              <a:buFont typeface="Mukta"/>
              <a:buNone/>
              <a:defRPr>
                <a:latin typeface="Mukta"/>
                <a:ea typeface="Mukta"/>
                <a:cs typeface="Mukta"/>
                <a:sym typeface="Mukta"/>
              </a:defRPr>
            </a:lvl8pPr>
            <a:lvl9pPr lvl="8" rtl="0">
              <a:spcBef>
                <a:spcPts val="0"/>
              </a:spcBef>
              <a:spcAft>
                <a:spcPts val="0"/>
              </a:spcAft>
              <a:buSzPts val="2800"/>
              <a:buFont typeface="Mukta"/>
              <a:buNone/>
              <a:defRPr>
                <a:latin typeface="Mukta"/>
                <a:ea typeface="Mukta"/>
                <a:cs typeface="Mukta"/>
                <a:sym typeface="Mukta"/>
              </a:defRPr>
            </a:lvl9pPr>
          </a:lstStyle>
          <a:p/>
        </p:txBody>
      </p:sp>
      <p:sp>
        <p:nvSpPr>
          <p:cNvPr id="457" name="Google Shape;457;p16"/>
          <p:cNvSpPr/>
          <p:nvPr/>
        </p:nvSpPr>
        <p:spPr>
          <a:xfrm rot="-8100000">
            <a:off x="7607319" y="-511268"/>
            <a:ext cx="2951380" cy="2102555"/>
          </a:xfrm>
          <a:custGeom>
            <a:rect b="b" l="l" r="r" t="t"/>
            <a:pathLst>
              <a:path extrusionOk="0" h="3334" w="4680">
                <a:moveTo>
                  <a:pt x="1374" y="1"/>
                </a:moveTo>
                <a:cubicBezTo>
                  <a:pt x="1295" y="1"/>
                  <a:pt x="1215" y="8"/>
                  <a:pt x="1135" y="23"/>
                </a:cubicBezTo>
                <a:cubicBezTo>
                  <a:pt x="776" y="87"/>
                  <a:pt x="482" y="333"/>
                  <a:pt x="452" y="676"/>
                </a:cubicBezTo>
                <a:cubicBezTo>
                  <a:pt x="437" y="814"/>
                  <a:pt x="403" y="1049"/>
                  <a:pt x="359" y="1206"/>
                </a:cubicBezTo>
                <a:cubicBezTo>
                  <a:pt x="310" y="1344"/>
                  <a:pt x="0" y="1840"/>
                  <a:pt x="123" y="2169"/>
                </a:cubicBezTo>
                <a:cubicBezTo>
                  <a:pt x="466" y="3066"/>
                  <a:pt x="1354" y="3334"/>
                  <a:pt x="2162" y="3334"/>
                </a:cubicBezTo>
                <a:cubicBezTo>
                  <a:pt x="2822" y="3334"/>
                  <a:pt x="3428" y="3154"/>
                  <a:pt x="3638" y="2993"/>
                </a:cubicBezTo>
                <a:cubicBezTo>
                  <a:pt x="4026" y="2698"/>
                  <a:pt x="4523" y="1904"/>
                  <a:pt x="4601" y="1732"/>
                </a:cubicBezTo>
                <a:cubicBezTo>
                  <a:pt x="4664" y="1579"/>
                  <a:pt x="4679" y="1407"/>
                  <a:pt x="4664" y="1236"/>
                </a:cubicBezTo>
                <a:cubicBezTo>
                  <a:pt x="4649" y="1019"/>
                  <a:pt x="4541" y="784"/>
                  <a:pt x="4355" y="628"/>
                </a:cubicBezTo>
                <a:cubicBezTo>
                  <a:pt x="4132" y="432"/>
                  <a:pt x="3800" y="351"/>
                  <a:pt x="3486" y="351"/>
                </a:cubicBezTo>
                <a:cubicBezTo>
                  <a:pt x="3405" y="351"/>
                  <a:pt x="3326" y="357"/>
                  <a:pt x="3250" y="366"/>
                </a:cubicBezTo>
                <a:cubicBezTo>
                  <a:pt x="3102" y="392"/>
                  <a:pt x="2965" y="429"/>
                  <a:pt x="2832" y="429"/>
                </a:cubicBezTo>
                <a:cubicBezTo>
                  <a:pt x="2811" y="429"/>
                  <a:pt x="2790" y="428"/>
                  <a:pt x="2769" y="426"/>
                </a:cubicBezTo>
                <a:cubicBezTo>
                  <a:pt x="2519" y="396"/>
                  <a:pt x="2317" y="273"/>
                  <a:pt x="2097" y="161"/>
                </a:cubicBezTo>
                <a:cubicBezTo>
                  <a:pt x="1863" y="68"/>
                  <a:pt x="1621" y="1"/>
                  <a:pt x="1374"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6"/>
          <p:cNvSpPr/>
          <p:nvPr/>
        </p:nvSpPr>
        <p:spPr>
          <a:xfrm>
            <a:off x="-2476925" y="2879113"/>
            <a:ext cx="3944570" cy="2572478"/>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16"/>
          <p:cNvGrpSpPr/>
          <p:nvPr/>
        </p:nvGrpSpPr>
        <p:grpSpPr>
          <a:xfrm>
            <a:off x="123514" y="2742803"/>
            <a:ext cx="8772508" cy="2251174"/>
            <a:chOff x="904527" y="1714820"/>
            <a:chExt cx="711823" cy="182666"/>
          </a:xfrm>
        </p:grpSpPr>
        <p:sp>
          <p:nvSpPr>
            <p:cNvPr id="460" name="Google Shape;460;p16"/>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6"/>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6"/>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6"/>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6"/>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6"/>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6"/>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6"/>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6"/>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6"/>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16"/>
          <p:cNvGrpSpPr/>
          <p:nvPr/>
        </p:nvGrpSpPr>
        <p:grpSpPr>
          <a:xfrm>
            <a:off x="7682124" y="3920943"/>
            <a:ext cx="741874" cy="843207"/>
            <a:chOff x="5912600" y="3521075"/>
            <a:chExt cx="50150" cy="57000"/>
          </a:xfrm>
        </p:grpSpPr>
        <p:sp>
          <p:nvSpPr>
            <p:cNvPr id="471" name="Google Shape;471;p16"/>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6"/>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6"/>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6"/>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6"/>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6"/>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6"/>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6"/>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6"/>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6"/>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6"/>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6"/>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6"/>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6"/>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6"/>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6"/>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
    <p:spTree>
      <p:nvGrpSpPr>
        <p:cNvPr id="487" name="Shape 487"/>
        <p:cNvGrpSpPr/>
        <p:nvPr/>
      </p:nvGrpSpPr>
      <p:grpSpPr>
        <a:xfrm>
          <a:off x="0" y="0"/>
          <a:ext cx="0" cy="0"/>
          <a:chOff x="0" y="0"/>
          <a:chExt cx="0" cy="0"/>
        </a:xfrm>
      </p:grpSpPr>
      <p:sp>
        <p:nvSpPr>
          <p:cNvPr id="488" name="Google Shape;488;p17"/>
          <p:cNvSpPr/>
          <p:nvPr/>
        </p:nvSpPr>
        <p:spPr>
          <a:xfrm>
            <a:off x="7123850" y="3274192"/>
            <a:ext cx="4964946" cy="3237923"/>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7"/>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490" name="Google Shape;490;p17"/>
          <p:cNvSpPr/>
          <p:nvPr/>
        </p:nvSpPr>
        <p:spPr>
          <a:xfrm rot="6312034">
            <a:off x="-1221808" y="4101668"/>
            <a:ext cx="2820265" cy="2443162"/>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 name="Google Shape;491;p17"/>
          <p:cNvGrpSpPr/>
          <p:nvPr/>
        </p:nvGrpSpPr>
        <p:grpSpPr>
          <a:xfrm>
            <a:off x="194600" y="2511206"/>
            <a:ext cx="8688621" cy="2458243"/>
            <a:chOff x="911334" y="1696027"/>
            <a:chExt cx="705016" cy="199468"/>
          </a:xfrm>
        </p:grpSpPr>
        <p:sp>
          <p:nvSpPr>
            <p:cNvPr id="492" name="Google Shape;492;p17"/>
            <p:cNvSpPr/>
            <p:nvPr/>
          </p:nvSpPr>
          <p:spPr>
            <a:xfrm>
              <a:off x="911334" y="1715029"/>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7"/>
            <p:cNvSpPr/>
            <p:nvPr/>
          </p:nvSpPr>
          <p:spPr>
            <a:xfrm rot="10800000">
              <a:off x="1011042" y="1884608"/>
              <a:ext cx="10011" cy="1005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7"/>
            <p:cNvSpPr/>
            <p:nvPr/>
          </p:nvSpPr>
          <p:spPr>
            <a:xfrm>
              <a:off x="977350" y="1759350"/>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7"/>
            <p:cNvSpPr/>
            <p:nvPr/>
          </p:nvSpPr>
          <p:spPr>
            <a:xfrm>
              <a:off x="1062872" y="1889693"/>
              <a:ext cx="6274" cy="5802"/>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7"/>
            <p:cNvSpPr/>
            <p:nvPr/>
          </p:nvSpPr>
          <p:spPr>
            <a:xfrm>
              <a:off x="943867" y="1734462"/>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7"/>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7"/>
            <p:cNvSpPr/>
            <p:nvPr/>
          </p:nvSpPr>
          <p:spPr>
            <a:xfrm flipH="1">
              <a:off x="1458911" y="1878618"/>
              <a:ext cx="10613" cy="11076"/>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1593516" y="1696027"/>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1404123" y="1879106"/>
              <a:ext cx="10098" cy="10098"/>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1535866" y="1818874"/>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7"/>
            <p:cNvSpPr/>
            <p:nvPr/>
          </p:nvSpPr>
          <p:spPr>
            <a:xfrm>
              <a:off x="1559890" y="1783801"/>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7"/>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 name="Google Shape;504;p17"/>
          <p:cNvGrpSpPr/>
          <p:nvPr/>
        </p:nvGrpSpPr>
        <p:grpSpPr>
          <a:xfrm>
            <a:off x="233487" y="3642218"/>
            <a:ext cx="741874" cy="843207"/>
            <a:chOff x="5912600" y="3521075"/>
            <a:chExt cx="50150" cy="57000"/>
          </a:xfrm>
        </p:grpSpPr>
        <p:sp>
          <p:nvSpPr>
            <p:cNvPr id="505" name="Google Shape;505;p17"/>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7"/>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7"/>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7"/>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7"/>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7"/>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7"/>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7"/>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7"/>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7"/>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7"/>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7"/>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7"/>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7"/>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7"/>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7"/>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4">
    <p:spTree>
      <p:nvGrpSpPr>
        <p:cNvPr id="521" name="Shape 521"/>
        <p:cNvGrpSpPr/>
        <p:nvPr/>
      </p:nvGrpSpPr>
      <p:grpSpPr>
        <a:xfrm>
          <a:off x="0" y="0"/>
          <a:ext cx="0" cy="0"/>
          <a:chOff x="0" y="0"/>
          <a:chExt cx="0" cy="0"/>
        </a:xfrm>
      </p:grpSpPr>
      <p:sp>
        <p:nvSpPr>
          <p:cNvPr id="522" name="Google Shape;522;p18"/>
          <p:cNvSpPr/>
          <p:nvPr/>
        </p:nvSpPr>
        <p:spPr>
          <a:xfrm rot="-5400101">
            <a:off x="-602193" y="1838968"/>
            <a:ext cx="7476273" cy="12632895"/>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8"/>
          <p:cNvSpPr/>
          <p:nvPr/>
        </p:nvSpPr>
        <p:spPr>
          <a:xfrm rot="6312039">
            <a:off x="8127277" y="4199483"/>
            <a:ext cx="780098" cy="675790"/>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 name="Google Shape;524;p18"/>
          <p:cNvGrpSpPr/>
          <p:nvPr/>
        </p:nvGrpSpPr>
        <p:grpSpPr>
          <a:xfrm>
            <a:off x="108798" y="2177113"/>
            <a:ext cx="8774287" cy="2695832"/>
            <a:chOff x="904383" y="1668137"/>
            <a:chExt cx="711967" cy="218746"/>
          </a:xfrm>
        </p:grpSpPr>
        <p:sp>
          <p:nvSpPr>
            <p:cNvPr id="525" name="Google Shape;525;p18"/>
            <p:cNvSpPr/>
            <p:nvPr/>
          </p:nvSpPr>
          <p:spPr>
            <a:xfrm>
              <a:off x="912487" y="1668137"/>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8"/>
            <p:cNvSpPr/>
            <p:nvPr/>
          </p:nvSpPr>
          <p:spPr>
            <a:xfrm>
              <a:off x="935737" y="1857820"/>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8"/>
            <p:cNvSpPr/>
            <p:nvPr/>
          </p:nvSpPr>
          <p:spPr>
            <a:xfrm>
              <a:off x="1004865" y="1855801"/>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8"/>
            <p:cNvSpPr/>
            <p:nvPr/>
          </p:nvSpPr>
          <p:spPr>
            <a:xfrm flipH="1" rot="10800000">
              <a:off x="904383" y="1746188"/>
              <a:ext cx="5552" cy="5457"/>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8"/>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8"/>
            <p:cNvSpPr/>
            <p:nvPr/>
          </p:nvSpPr>
          <p:spPr>
            <a:xfrm>
              <a:off x="1230590" y="1841588"/>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8"/>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8"/>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8"/>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8"/>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8"/>
            <p:cNvSpPr/>
            <p:nvPr/>
          </p:nvSpPr>
          <p:spPr>
            <a:xfrm>
              <a:off x="1439885" y="1847387"/>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8"/>
            <p:cNvSpPr/>
            <p:nvPr/>
          </p:nvSpPr>
          <p:spPr>
            <a:xfrm rot="2700000">
              <a:off x="1604508" y="1742585"/>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8"/>
            <p:cNvSpPr/>
            <p:nvPr/>
          </p:nvSpPr>
          <p:spPr>
            <a:xfrm rot="10800000">
              <a:off x="1602402" y="1811850"/>
              <a:ext cx="6246" cy="6246"/>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8"/>
            <p:cNvSpPr/>
            <p:nvPr/>
          </p:nvSpPr>
          <p:spPr>
            <a:xfrm>
              <a:off x="1529828" y="1839439"/>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8"/>
            <p:cNvSpPr/>
            <p:nvPr/>
          </p:nvSpPr>
          <p:spPr>
            <a:xfrm>
              <a:off x="1491231" y="187678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8"/>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 name="Google Shape;541;p1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grpSp>
        <p:nvGrpSpPr>
          <p:cNvPr id="542" name="Google Shape;542;p18"/>
          <p:cNvGrpSpPr/>
          <p:nvPr/>
        </p:nvGrpSpPr>
        <p:grpSpPr>
          <a:xfrm>
            <a:off x="3037949" y="4417274"/>
            <a:ext cx="511840" cy="585068"/>
            <a:chOff x="6144600" y="3520075"/>
            <a:chExt cx="29600" cy="33825"/>
          </a:xfrm>
        </p:grpSpPr>
        <p:sp>
          <p:nvSpPr>
            <p:cNvPr id="543" name="Google Shape;543;p18"/>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8"/>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8"/>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8"/>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8"/>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8"/>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8"/>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8"/>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8"/>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8"/>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8"/>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8"/>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8"/>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8"/>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8"/>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8"/>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5">
    <p:spTree>
      <p:nvGrpSpPr>
        <p:cNvPr id="559" name="Shape 559"/>
        <p:cNvGrpSpPr/>
        <p:nvPr/>
      </p:nvGrpSpPr>
      <p:grpSpPr>
        <a:xfrm>
          <a:off x="0" y="0"/>
          <a:ext cx="0" cy="0"/>
          <a:chOff x="0" y="0"/>
          <a:chExt cx="0" cy="0"/>
        </a:xfrm>
      </p:grpSpPr>
      <p:sp>
        <p:nvSpPr>
          <p:cNvPr id="560" name="Google Shape;560;p19"/>
          <p:cNvSpPr/>
          <p:nvPr/>
        </p:nvSpPr>
        <p:spPr>
          <a:xfrm rot="-6923940">
            <a:off x="5170783" y="664295"/>
            <a:ext cx="7476293" cy="12632914"/>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62" name="Google Shape;562;p19"/>
          <p:cNvSpPr/>
          <p:nvPr/>
        </p:nvSpPr>
        <p:spPr>
          <a:xfrm rot="6312034">
            <a:off x="-1329483" y="3901418"/>
            <a:ext cx="2820265" cy="2443162"/>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19"/>
          <p:cNvGrpSpPr/>
          <p:nvPr/>
        </p:nvGrpSpPr>
        <p:grpSpPr>
          <a:xfrm>
            <a:off x="261043" y="3154344"/>
            <a:ext cx="8622178" cy="1794688"/>
            <a:chOff x="916725" y="1747432"/>
            <a:chExt cx="699625" cy="145625"/>
          </a:xfrm>
        </p:grpSpPr>
        <p:sp>
          <p:nvSpPr>
            <p:cNvPr id="564" name="Google Shape;564;p19"/>
            <p:cNvSpPr/>
            <p:nvPr/>
          </p:nvSpPr>
          <p:spPr>
            <a:xfrm>
              <a:off x="929762" y="1747432"/>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9"/>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9"/>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9"/>
            <p:cNvSpPr/>
            <p:nvPr/>
          </p:nvSpPr>
          <p:spPr>
            <a:xfrm>
              <a:off x="1425456" y="1882957"/>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9"/>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 name="Google Shape;569;p19"/>
          <p:cNvGrpSpPr/>
          <p:nvPr/>
        </p:nvGrpSpPr>
        <p:grpSpPr>
          <a:xfrm>
            <a:off x="464074" y="4195749"/>
            <a:ext cx="511840" cy="585068"/>
            <a:chOff x="6144600" y="3520075"/>
            <a:chExt cx="29600" cy="33825"/>
          </a:xfrm>
        </p:grpSpPr>
        <p:sp>
          <p:nvSpPr>
            <p:cNvPr id="570" name="Google Shape;570;p19"/>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9"/>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9"/>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9"/>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9"/>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9"/>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9"/>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9"/>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9"/>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9"/>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9"/>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9"/>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9"/>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9"/>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9"/>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9"/>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19"/>
          <p:cNvGrpSpPr/>
          <p:nvPr/>
        </p:nvGrpSpPr>
        <p:grpSpPr>
          <a:xfrm>
            <a:off x="123514" y="2742803"/>
            <a:ext cx="8772508" cy="2251174"/>
            <a:chOff x="904527" y="1714820"/>
            <a:chExt cx="711823" cy="182666"/>
          </a:xfrm>
        </p:grpSpPr>
        <p:sp>
          <p:nvSpPr>
            <p:cNvPr id="587" name="Google Shape;587;p19"/>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9"/>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9"/>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9"/>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9"/>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9"/>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9"/>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9"/>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1">
    <p:spTree>
      <p:nvGrpSpPr>
        <p:cNvPr id="595" name="Shape 595"/>
        <p:cNvGrpSpPr/>
        <p:nvPr/>
      </p:nvGrpSpPr>
      <p:grpSpPr>
        <a:xfrm>
          <a:off x="0" y="0"/>
          <a:ext cx="0" cy="0"/>
          <a:chOff x="0" y="0"/>
          <a:chExt cx="0" cy="0"/>
        </a:xfrm>
      </p:grpSpPr>
      <p:sp>
        <p:nvSpPr>
          <p:cNvPr id="596" name="Google Shape;596;p20"/>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597" name="Google Shape;597;p20"/>
          <p:cNvSpPr/>
          <p:nvPr/>
        </p:nvSpPr>
        <p:spPr>
          <a:xfrm>
            <a:off x="-3600425" y="4247042"/>
            <a:ext cx="4964946" cy="3237923"/>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0"/>
          <p:cNvSpPr/>
          <p:nvPr/>
        </p:nvSpPr>
        <p:spPr>
          <a:xfrm rot="6312024">
            <a:off x="8337317" y="-603164"/>
            <a:ext cx="2096013" cy="181572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20"/>
          <p:cNvGrpSpPr/>
          <p:nvPr/>
        </p:nvGrpSpPr>
        <p:grpSpPr>
          <a:xfrm>
            <a:off x="123514" y="2742803"/>
            <a:ext cx="8772508" cy="2251174"/>
            <a:chOff x="904527" y="1714820"/>
            <a:chExt cx="711823" cy="182666"/>
          </a:xfrm>
        </p:grpSpPr>
        <p:sp>
          <p:nvSpPr>
            <p:cNvPr id="600" name="Google Shape;600;p20"/>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0"/>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0"/>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0"/>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0"/>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0"/>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0"/>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0"/>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0"/>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0"/>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20"/>
          <p:cNvGrpSpPr/>
          <p:nvPr/>
        </p:nvGrpSpPr>
        <p:grpSpPr>
          <a:xfrm>
            <a:off x="208149" y="4455449"/>
            <a:ext cx="511840" cy="585068"/>
            <a:chOff x="6144600" y="3520075"/>
            <a:chExt cx="29600" cy="33825"/>
          </a:xfrm>
        </p:grpSpPr>
        <p:sp>
          <p:nvSpPr>
            <p:cNvPr id="611" name="Google Shape;611;p20"/>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0"/>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0"/>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0"/>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0"/>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0"/>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0"/>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0"/>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0"/>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0"/>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0"/>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0"/>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0"/>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0"/>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0"/>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0"/>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
          <p:cNvSpPr txBox="1"/>
          <p:nvPr>
            <p:ph type="title"/>
          </p:nvPr>
        </p:nvSpPr>
        <p:spPr>
          <a:xfrm>
            <a:off x="720000" y="2150850"/>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3"/>
          <p:cNvSpPr/>
          <p:nvPr/>
        </p:nvSpPr>
        <p:spPr>
          <a:xfrm>
            <a:off x="7399323" y="-539375"/>
            <a:ext cx="2472924" cy="2007101"/>
          </a:xfrm>
          <a:custGeom>
            <a:rect b="b" l="l" r="r" t="t"/>
            <a:pathLst>
              <a:path extrusionOk="0" h="3334" w="4680">
                <a:moveTo>
                  <a:pt x="1374" y="1"/>
                </a:moveTo>
                <a:cubicBezTo>
                  <a:pt x="1295" y="1"/>
                  <a:pt x="1215" y="8"/>
                  <a:pt x="1135" y="23"/>
                </a:cubicBezTo>
                <a:cubicBezTo>
                  <a:pt x="776" y="87"/>
                  <a:pt x="482" y="333"/>
                  <a:pt x="452" y="676"/>
                </a:cubicBezTo>
                <a:cubicBezTo>
                  <a:pt x="437" y="814"/>
                  <a:pt x="403" y="1049"/>
                  <a:pt x="359" y="1206"/>
                </a:cubicBezTo>
                <a:cubicBezTo>
                  <a:pt x="310" y="1344"/>
                  <a:pt x="0" y="1840"/>
                  <a:pt x="123" y="2169"/>
                </a:cubicBezTo>
                <a:cubicBezTo>
                  <a:pt x="466" y="3066"/>
                  <a:pt x="1354" y="3334"/>
                  <a:pt x="2162" y="3334"/>
                </a:cubicBezTo>
                <a:cubicBezTo>
                  <a:pt x="2822" y="3334"/>
                  <a:pt x="3428" y="3154"/>
                  <a:pt x="3638" y="2993"/>
                </a:cubicBezTo>
                <a:cubicBezTo>
                  <a:pt x="4026" y="2698"/>
                  <a:pt x="4523" y="1904"/>
                  <a:pt x="4601" y="1732"/>
                </a:cubicBezTo>
                <a:cubicBezTo>
                  <a:pt x="4664" y="1579"/>
                  <a:pt x="4679" y="1407"/>
                  <a:pt x="4664" y="1236"/>
                </a:cubicBezTo>
                <a:cubicBezTo>
                  <a:pt x="4649" y="1019"/>
                  <a:pt x="4541" y="784"/>
                  <a:pt x="4355" y="628"/>
                </a:cubicBezTo>
                <a:cubicBezTo>
                  <a:pt x="4132" y="432"/>
                  <a:pt x="3800" y="351"/>
                  <a:pt x="3486" y="351"/>
                </a:cubicBezTo>
                <a:cubicBezTo>
                  <a:pt x="3405" y="351"/>
                  <a:pt x="3326" y="357"/>
                  <a:pt x="3250" y="366"/>
                </a:cubicBezTo>
                <a:cubicBezTo>
                  <a:pt x="3102" y="392"/>
                  <a:pt x="2965" y="429"/>
                  <a:pt x="2832" y="429"/>
                </a:cubicBezTo>
                <a:cubicBezTo>
                  <a:pt x="2811" y="429"/>
                  <a:pt x="2790" y="428"/>
                  <a:pt x="2769" y="426"/>
                </a:cubicBezTo>
                <a:cubicBezTo>
                  <a:pt x="2519" y="396"/>
                  <a:pt x="2317" y="273"/>
                  <a:pt x="2097" y="161"/>
                </a:cubicBezTo>
                <a:cubicBezTo>
                  <a:pt x="1863" y="68"/>
                  <a:pt x="1621" y="1"/>
                  <a:pt x="1374"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1294550" y="3486101"/>
            <a:ext cx="3138126" cy="2331647"/>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3"/>
          <p:cNvGrpSpPr/>
          <p:nvPr/>
        </p:nvGrpSpPr>
        <p:grpSpPr>
          <a:xfrm>
            <a:off x="110550" y="2266595"/>
            <a:ext cx="8858736" cy="2563549"/>
            <a:chOff x="916725" y="1641996"/>
            <a:chExt cx="679700" cy="196689"/>
          </a:xfrm>
        </p:grpSpPr>
        <p:sp>
          <p:nvSpPr>
            <p:cNvPr id="36" name="Google Shape;36;p3"/>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953903" y="182523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1586176" y="17525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943802" y="1682956"/>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951477" y="1641996"/>
              <a:ext cx="6274" cy="6707"/>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1554877" y="1832883"/>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560676" y="1726789"/>
              <a:ext cx="6275" cy="6593"/>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585975" y="164903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573297"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3"/>
          <p:cNvGrpSpPr/>
          <p:nvPr/>
        </p:nvGrpSpPr>
        <p:grpSpPr>
          <a:xfrm>
            <a:off x="1728024" y="4359399"/>
            <a:ext cx="511840" cy="585068"/>
            <a:chOff x="6144600" y="3520075"/>
            <a:chExt cx="29600" cy="33825"/>
          </a:xfrm>
        </p:grpSpPr>
        <p:sp>
          <p:nvSpPr>
            <p:cNvPr id="47" name="Google Shape;47;p3"/>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3">
    <p:spTree>
      <p:nvGrpSpPr>
        <p:cNvPr id="627" name="Shape 627"/>
        <p:cNvGrpSpPr/>
        <p:nvPr/>
      </p:nvGrpSpPr>
      <p:grpSpPr>
        <a:xfrm>
          <a:off x="0" y="0"/>
          <a:ext cx="0" cy="0"/>
          <a:chOff x="0" y="0"/>
          <a:chExt cx="0" cy="0"/>
        </a:xfrm>
      </p:grpSpPr>
      <p:sp>
        <p:nvSpPr>
          <p:cNvPr id="628" name="Google Shape;628;p21"/>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grpSp>
        <p:nvGrpSpPr>
          <p:cNvPr id="629" name="Google Shape;629;p21"/>
          <p:cNvGrpSpPr/>
          <p:nvPr/>
        </p:nvGrpSpPr>
        <p:grpSpPr>
          <a:xfrm>
            <a:off x="123514" y="2364478"/>
            <a:ext cx="8691370" cy="2629499"/>
            <a:chOff x="904527" y="1684121"/>
            <a:chExt cx="705239" cy="213364"/>
          </a:xfrm>
        </p:grpSpPr>
        <p:sp>
          <p:nvSpPr>
            <p:cNvPr id="630" name="Google Shape;630;p21"/>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1"/>
            <p:cNvSpPr/>
            <p:nvPr/>
          </p:nvSpPr>
          <p:spPr>
            <a:xfrm>
              <a:off x="1019437" y="1883854"/>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1"/>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1"/>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1"/>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1"/>
            <p:cNvSpPr/>
            <p:nvPr/>
          </p:nvSpPr>
          <p:spPr>
            <a:xfrm>
              <a:off x="1593025" y="1684121"/>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1"/>
            <p:cNvSpPr/>
            <p:nvPr/>
          </p:nvSpPr>
          <p:spPr>
            <a:xfrm>
              <a:off x="1593025" y="1811173"/>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7" name="Google Shape;637;p21"/>
          <p:cNvSpPr/>
          <p:nvPr/>
        </p:nvSpPr>
        <p:spPr>
          <a:xfrm rot="-6923940">
            <a:off x="5283033" y="1070395"/>
            <a:ext cx="7476293" cy="12632914"/>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1"/>
          <p:cNvSpPr/>
          <p:nvPr/>
        </p:nvSpPr>
        <p:spPr>
          <a:xfrm rot="6312029">
            <a:off x="-1460560" y="130176"/>
            <a:ext cx="2933918" cy="129724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 name="Google Shape;639;p21"/>
          <p:cNvGrpSpPr/>
          <p:nvPr/>
        </p:nvGrpSpPr>
        <p:grpSpPr>
          <a:xfrm>
            <a:off x="208149" y="4359112"/>
            <a:ext cx="511840" cy="585068"/>
            <a:chOff x="6144600" y="3520075"/>
            <a:chExt cx="29600" cy="33825"/>
          </a:xfrm>
        </p:grpSpPr>
        <p:sp>
          <p:nvSpPr>
            <p:cNvPr id="640" name="Google Shape;640;p21"/>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1"/>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1"/>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1"/>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1"/>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1"/>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1"/>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1"/>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1"/>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1"/>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1"/>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1"/>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1"/>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1"/>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1"/>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1"/>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14">
    <p:spTree>
      <p:nvGrpSpPr>
        <p:cNvPr id="656" name="Shape 656"/>
        <p:cNvGrpSpPr/>
        <p:nvPr/>
      </p:nvGrpSpPr>
      <p:grpSpPr>
        <a:xfrm>
          <a:off x="0" y="0"/>
          <a:ext cx="0" cy="0"/>
          <a:chOff x="0" y="0"/>
          <a:chExt cx="0" cy="0"/>
        </a:xfrm>
      </p:grpSpPr>
      <p:sp>
        <p:nvSpPr>
          <p:cNvPr id="657" name="Google Shape;657;p22"/>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atin typeface="Roboto"/>
                <a:ea typeface="Roboto"/>
                <a:cs typeface="Roboto"/>
                <a:sym typeface="Roboto"/>
              </a:defRPr>
            </a:lvl2pPr>
            <a:lvl3pPr lvl="2" rtl="0">
              <a:spcBef>
                <a:spcPts val="0"/>
              </a:spcBef>
              <a:spcAft>
                <a:spcPts val="0"/>
              </a:spcAft>
              <a:buSzPts val="2800"/>
              <a:buNone/>
              <a:defRPr>
                <a:latin typeface="Roboto"/>
                <a:ea typeface="Roboto"/>
                <a:cs typeface="Roboto"/>
                <a:sym typeface="Roboto"/>
              </a:defRPr>
            </a:lvl3pPr>
            <a:lvl4pPr lvl="3" rtl="0">
              <a:spcBef>
                <a:spcPts val="0"/>
              </a:spcBef>
              <a:spcAft>
                <a:spcPts val="0"/>
              </a:spcAft>
              <a:buSzPts val="2800"/>
              <a:buNone/>
              <a:defRPr>
                <a:latin typeface="Roboto"/>
                <a:ea typeface="Roboto"/>
                <a:cs typeface="Roboto"/>
                <a:sym typeface="Roboto"/>
              </a:defRPr>
            </a:lvl4pPr>
            <a:lvl5pPr lvl="4" rtl="0">
              <a:spcBef>
                <a:spcPts val="0"/>
              </a:spcBef>
              <a:spcAft>
                <a:spcPts val="0"/>
              </a:spcAft>
              <a:buSzPts val="2800"/>
              <a:buNone/>
              <a:defRPr>
                <a:latin typeface="Roboto"/>
                <a:ea typeface="Roboto"/>
                <a:cs typeface="Roboto"/>
                <a:sym typeface="Roboto"/>
              </a:defRPr>
            </a:lvl5pPr>
            <a:lvl6pPr lvl="5" rtl="0">
              <a:spcBef>
                <a:spcPts val="0"/>
              </a:spcBef>
              <a:spcAft>
                <a:spcPts val="0"/>
              </a:spcAft>
              <a:buSzPts val="2800"/>
              <a:buNone/>
              <a:defRPr>
                <a:latin typeface="Roboto"/>
                <a:ea typeface="Roboto"/>
                <a:cs typeface="Roboto"/>
                <a:sym typeface="Roboto"/>
              </a:defRPr>
            </a:lvl6pPr>
            <a:lvl7pPr lvl="6" rtl="0">
              <a:spcBef>
                <a:spcPts val="0"/>
              </a:spcBef>
              <a:spcAft>
                <a:spcPts val="0"/>
              </a:spcAft>
              <a:buSzPts val="2800"/>
              <a:buNone/>
              <a:defRPr>
                <a:latin typeface="Roboto"/>
                <a:ea typeface="Roboto"/>
                <a:cs typeface="Roboto"/>
                <a:sym typeface="Roboto"/>
              </a:defRPr>
            </a:lvl7pPr>
            <a:lvl8pPr lvl="7" rtl="0">
              <a:spcBef>
                <a:spcPts val="0"/>
              </a:spcBef>
              <a:spcAft>
                <a:spcPts val="0"/>
              </a:spcAft>
              <a:buSzPts val="2800"/>
              <a:buNone/>
              <a:defRPr>
                <a:latin typeface="Roboto"/>
                <a:ea typeface="Roboto"/>
                <a:cs typeface="Roboto"/>
                <a:sym typeface="Roboto"/>
              </a:defRPr>
            </a:lvl8pPr>
            <a:lvl9pPr lvl="8" rtl="0">
              <a:spcBef>
                <a:spcPts val="0"/>
              </a:spcBef>
              <a:spcAft>
                <a:spcPts val="0"/>
              </a:spcAft>
              <a:buSzPts val="2800"/>
              <a:buNone/>
              <a:defRPr>
                <a:latin typeface="Roboto"/>
                <a:ea typeface="Roboto"/>
                <a:cs typeface="Roboto"/>
                <a:sym typeface="Roboto"/>
              </a:defRPr>
            </a:lvl9pPr>
          </a:lstStyle>
          <a:p/>
        </p:txBody>
      </p:sp>
      <p:sp>
        <p:nvSpPr>
          <p:cNvPr id="658" name="Google Shape;658;p22"/>
          <p:cNvSpPr/>
          <p:nvPr/>
        </p:nvSpPr>
        <p:spPr>
          <a:xfrm>
            <a:off x="-1746975" y="-1108100"/>
            <a:ext cx="2879721" cy="2051502"/>
          </a:xfrm>
          <a:custGeom>
            <a:rect b="b" l="l" r="r" t="t"/>
            <a:pathLst>
              <a:path extrusionOk="0" h="3334" w="4680">
                <a:moveTo>
                  <a:pt x="1374" y="1"/>
                </a:moveTo>
                <a:cubicBezTo>
                  <a:pt x="1295" y="1"/>
                  <a:pt x="1215" y="8"/>
                  <a:pt x="1135" y="23"/>
                </a:cubicBezTo>
                <a:cubicBezTo>
                  <a:pt x="776" y="87"/>
                  <a:pt x="482" y="333"/>
                  <a:pt x="452" y="676"/>
                </a:cubicBezTo>
                <a:cubicBezTo>
                  <a:pt x="437" y="814"/>
                  <a:pt x="403" y="1049"/>
                  <a:pt x="359" y="1206"/>
                </a:cubicBezTo>
                <a:cubicBezTo>
                  <a:pt x="310" y="1344"/>
                  <a:pt x="0" y="1840"/>
                  <a:pt x="123" y="2169"/>
                </a:cubicBezTo>
                <a:cubicBezTo>
                  <a:pt x="466" y="3066"/>
                  <a:pt x="1354" y="3334"/>
                  <a:pt x="2162" y="3334"/>
                </a:cubicBezTo>
                <a:cubicBezTo>
                  <a:pt x="2822" y="3334"/>
                  <a:pt x="3428" y="3154"/>
                  <a:pt x="3638" y="2993"/>
                </a:cubicBezTo>
                <a:cubicBezTo>
                  <a:pt x="4026" y="2698"/>
                  <a:pt x="4523" y="1904"/>
                  <a:pt x="4601" y="1732"/>
                </a:cubicBezTo>
                <a:cubicBezTo>
                  <a:pt x="4664" y="1579"/>
                  <a:pt x="4679" y="1407"/>
                  <a:pt x="4664" y="1236"/>
                </a:cubicBezTo>
                <a:cubicBezTo>
                  <a:pt x="4649" y="1019"/>
                  <a:pt x="4541" y="784"/>
                  <a:pt x="4355" y="628"/>
                </a:cubicBezTo>
                <a:cubicBezTo>
                  <a:pt x="4132" y="432"/>
                  <a:pt x="3800" y="351"/>
                  <a:pt x="3486" y="351"/>
                </a:cubicBezTo>
                <a:cubicBezTo>
                  <a:pt x="3405" y="351"/>
                  <a:pt x="3326" y="357"/>
                  <a:pt x="3250" y="366"/>
                </a:cubicBezTo>
                <a:cubicBezTo>
                  <a:pt x="3102" y="392"/>
                  <a:pt x="2965" y="429"/>
                  <a:pt x="2832" y="429"/>
                </a:cubicBezTo>
                <a:cubicBezTo>
                  <a:pt x="2811" y="429"/>
                  <a:pt x="2790" y="428"/>
                  <a:pt x="2769" y="426"/>
                </a:cubicBezTo>
                <a:cubicBezTo>
                  <a:pt x="2519" y="396"/>
                  <a:pt x="2317" y="273"/>
                  <a:pt x="2097" y="161"/>
                </a:cubicBezTo>
                <a:cubicBezTo>
                  <a:pt x="1863" y="68"/>
                  <a:pt x="1621" y="1"/>
                  <a:pt x="1374"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2"/>
          <p:cNvSpPr/>
          <p:nvPr/>
        </p:nvSpPr>
        <p:spPr>
          <a:xfrm rot="-8100000">
            <a:off x="7263618" y="3899363"/>
            <a:ext cx="4425024" cy="2885810"/>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 name="Google Shape;660;p22"/>
          <p:cNvGrpSpPr/>
          <p:nvPr/>
        </p:nvGrpSpPr>
        <p:grpSpPr>
          <a:xfrm>
            <a:off x="123514" y="2742803"/>
            <a:ext cx="8772508" cy="2251174"/>
            <a:chOff x="904527" y="1714820"/>
            <a:chExt cx="711823" cy="182666"/>
          </a:xfrm>
        </p:grpSpPr>
        <p:sp>
          <p:nvSpPr>
            <p:cNvPr id="661" name="Google Shape;661;p22"/>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2"/>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2"/>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2"/>
            <p:cNvSpPr/>
            <p:nvPr/>
          </p:nvSpPr>
          <p:spPr>
            <a:xfrm>
              <a:off x="904527" y="1714820"/>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2"/>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2"/>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2"/>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2"/>
            <p:cNvSpPr/>
            <p:nvPr/>
          </p:nvSpPr>
          <p:spPr>
            <a:xfrm>
              <a:off x="147907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2"/>
            <p:cNvSpPr/>
            <p:nvPr/>
          </p:nvSpPr>
          <p:spPr>
            <a:xfrm>
              <a:off x="1592227" y="174612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2"/>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22"/>
          <p:cNvGrpSpPr/>
          <p:nvPr/>
        </p:nvGrpSpPr>
        <p:grpSpPr>
          <a:xfrm>
            <a:off x="7802310" y="3515022"/>
            <a:ext cx="621679" cy="706743"/>
            <a:chOff x="5912600" y="3521075"/>
            <a:chExt cx="50150" cy="57000"/>
          </a:xfrm>
        </p:grpSpPr>
        <p:sp>
          <p:nvSpPr>
            <p:cNvPr id="672" name="Google Shape;672;p22"/>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2"/>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2"/>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2"/>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2"/>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2"/>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2"/>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2"/>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2"/>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2"/>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2"/>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2"/>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2"/>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688" name="Shape 688"/>
        <p:cNvGrpSpPr/>
        <p:nvPr/>
      </p:nvGrpSpPr>
      <p:grpSpPr>
        <a:xfrm>
          <a:off x="0" y="0"/>
          <a:ext cx="0" cy="0"/>
          <a:chOff x="0" y="0"/>
          <a:chExt cx="0" cy="0"/>
        </a:xfrm>
      </p:grpSpPr>
      <p:sp>
        <p:nvSpPr>
          <p:cNvPr id="689" name="Google Shape;689;p23"/>
          <p:cNvSpPr/>
          <p:nvPr/>
        </p:nvSpPr>
        <p:spPr>
          <a:xfrm flipH="1" rot="-5399899">
            <a:off x="2291657" y="-9335582"/>
            <a:ext cx="7476273" cy="12632895"/>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1" name="Google Shape;691;p23"/>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92" name="Google Shape;692;p23"/>
          <p:cNvSpPr/>
          <p:nvPr/>
        </p:nvSpPr>
        <p:spPr>
          <a:xfrm rot="6312026">
            <a:off x="7901821" y="4068658"/>
            <a:ext cx="1044358" cy="90470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 name="Google Shape;693;p23"/>
          <p:cNvGrpSpPr/>
          <p:nvPr/>
        </p:nvGrpSpPr>
        <p:grpSpPr>
          <a:xfrm>
            <a:off x="208149" y="4151424"/>
            <a:ext cx="511840" cy="585068"/>
            <a:chOff x="6144600" y="3520075"/>
            <a:chExt cx="29600" cy="33825"/>
          </a:xfrm>
        </p:grpSpPr>
        <p:sp>
          <p:nvSpPr>
            <p:cNvPr id="694" name="Google Shape;694;p23"/>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3"/>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3"/>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3"/>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3"/>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3"/>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3"/>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3"/>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3"/>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3"/>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3"/>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3"/>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3"/>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3"/>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3"/>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3"/>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 name="Google Shape;710;p23"/>
          <p:cNvGrpSpPr/>
          <p:nvPr/>
        </p:nvGrpSpPr>
        <p:grpSpPr>
          <a:xfrm>
            <a:off x="110550" y="2266595"/>
            <a:ext cx="8858736" cy="2836861"/>
            <a:chOff x="916725" y="1641996"/>
            <a:chExt cx="679700" cy="217659"/>
          </a:xfrm>
        </p:grpSpPr>
        <p:sp>
          <p:nvSpPr>
            <p:cNvPr id="711" name="Google Shape;711;p23"/>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3"/>
            <p:cNvSpPr/>
            <p:nvPr/>
          </p:nvSpPr>
          <p:spPr>
            <a:xfrm>
              <a:off x="933409" y="1849163"/>
              <a:ext cx="10448" cy="10492"/>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1586176" y="17525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943802" y="1682956"/>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3"/>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3"/>
            <p:cNvSpPr/>
            <p:nvPr/>
          </p:nvSpPr>
          <p:spPr>
            <a:xfrm>
              <a:off x="951477" y="1641996"/>
              <a:ext cx="6274" cy="6707"/>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3"/>
            <p:cNvSpPr/>
            <p:nvPr/>
          </p:nvSpPr>
          <p:spPr>
            <a:xfrm>
              <a:off x="1554877" y="1832883"/>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3"/>
            <p:cNvSpPr/>
            <p:nvPr/>
          </p:nvSpPr>
          <p:spPr>
            <a:xfrm>
              <a:off x="1560676" y="1726789"/>
              <a:ext cx="6275" cy="6593"/>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3"/>
            <p:cNvSpPr/>
            <p:nvPr/>
          </p:nvSpPr>
          <p:spPr>
            <a:xfrm>
              <a:off x="1585975" y="164903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3"/>
            <p:cNvSpPr/>
            <p:nvPr/>
          </p:nvSpPr>
          <p:spPr>
            <a:xfrm>
              <a:off x="1573297"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0">
    <p:spTree>
      <p:nvGrpSpPr>
        <p:cNvPr id="721" name="Shape 721"/>
        <p:cNvGrpSpPr/>
        <p:nvPr/>
      </p:nvGrpSpPr>
      <p:grpSpPr>
        <a:xfrm>
          <a:off x="0" y="0"/>
          <a:ext cx="0" cy="0"/>
          <a:chOff x="0" y="0"/>
          <a:chExt cx="0" cy="0"/>
        </a:xfrm>
      </p:grpSpPr>
      <p:sp>
        <p:nvSpPr>
          <p:cNvPr id="722" name="Google Shape;722;p24"/>
          <p:cNvSpPr txBox="1"/>
          <p:nvPr>
            <p:ph type="title"/>
          </p:nvPr>
        </p:nvSpPr>
        <p:spPr>
          <a:xfrm>
            <a:off x="720000" y="539988"/>
            <a:ext cx="5030400" cy="5088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723" name="Google Shape;723;p24"/>
          <p:cNvSpPr txBox="1"/>
          <p:nvPr>
            <p:ph idx="1" type="body"/>
          </p:nvPr>
        </p:nvSpPr>
        <p:spPr>
          <a:xfrm>
            <a:off x="598347" y="2061713"/>
            <a:ext cx="5163000" cy="1906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4" name="Google Shape;724;p24"/>
          <p:cNvSpPr/>
          <p:nvPr/>
        </p:nvSpPr>
        <p:spPr>
          <a:xfrm flipH="1" rot="687619">
            <a:off x="7522589" y="2789325"/>
            <a:ext cx="3667458" cy="3975152"/>
          </a:xfrm>
          <a:custGeom>
            <a:rect b="b" l="l" r="r" t="t"/>
            <a:pathLst>
              <a:path extrusionOk="0" h="6136" w="5661">
                <a:moveTo>
                  <a:pt x="4561" y="0"/>
                </a:moveTo>
                <a:cubicBezTo>
                  <a:pt x="4195" y="0"/>
                  <a:pt x="3635" y="144"/>
                  <a:pt x="2862" y="416"/>
                </a:cubicBezTo>
                <a:cubicBezTo>
                  <a:pt x="2862" y="416"/>
                  <a:pt x="840" y="1226"/>
                  <a:pt x="840" y="1879"/>
                </a:cubicBezTo>
                <a:cubicBezTo>
                  <a:pt x="840" y="2013"/>
                  <a:pt x="934" y="2061"/>
                  <a:pt x="1079" y="2061"/>
                </a:cubicBezTo>
                <a:cubicBezTo>
                  <a:pt x="1419" y="2061"/>
                  <a:pt x="2040" y="1798"/>
                  <a:pt x="2366" y="1798"/>
                </a:cubicBezTo>
                <a:cubicBezTo>
                  <a:pt x="2557" y="1798"/>
                  <a:pt x="2646" y="1888"/>
                  <a:pt x="2519" y="2174"/>
                </a:cubicBezTo>
                <a:cubicBezTo>
                  <a:pt x="2082" y="3136"/>
                  <a:pt x="0" y="3323"/>
                  <a:pt x="0" y="4196"/>
                </a:cubicBezTo>
                <a:cubicBezTo>
                  <a:pt x="0" y="5080"/>
                  <a:pt x="1571" y="4629"/>
                  <a:pt x="1168" y="5315"/>
                </a:cubicBezTo>
                <a:cubicBezTo>
                  <a:pt x="912" y="5752"/>
                  <a:pt x="1754" y="6136"/>
                  <a:pt x="2690" y="6136"/>
                </a:cubicBezTo>
                <a:cubicBezTo>
                  <a:pt x="3185" y="6136"/>
                  <a:pt x="3707" y="6028"/>
                  <a:pt x="4105" y="5763"/>
                </a:cubicBezTo>
                <a:cubicBezTo>
                  <a:pt x="5254" y="5017"/>
                  <a:pt x="5661" y="4644"/>
                  <a:pt x="5612" y="4084"/>
                </a:cubicBezTo>
                <a:cubicBezTo>
                  <a:pt x="5552" y="3524"/>
                  <a:pt x="4153" y="3651"/>
                  <a:pt x="4571" y="3043"/>
                </a:cubicBezTo>
                <a:cubicBezTo>
                  <a:pt x="4993" y="2453"/>
                  <a:pt x="5612" y="1737"/>
                  <a:pt x="5381" y="1349"/>
                </a:cubicBezTo>
                <a:cubicBezTo>
                  <a:pt x="5319" y="1248"/>
                  <a:pt x="5215" y="1214"/>
                  <a:pt x="5095" y="1214"/>
                </a:cubicBezTo>
                <a:cubicBezTo>
                  <a:pt x="4856" y="1214"/>
                  <a:pt x="4554" y="1348"/>
                  <a:pt x="4408" y="1348"/>
                </a:cubicBezTo>
                <a:cubicBezTo>
                  <a:pt x="4346" y="1348"/>
                  <a:pt x="4311" y="1324"/>
                  <a:pt x="4321" y="1256"/>
                </a:cubicBezTo>
                <a:cubicBezTo>
                  <a:pt x="4355" y="946"/>
                  <a:pt x="5209" y="651"/>
                  <a:pt x="5067" y="260"/>
                </a:cubicBezTo>
                <a:cubicBezTo>
                  <a:pt x="5007" y="85"/>
                  <a:pt x="4841" y="0"/>
                  <a:pt x="4561"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4"/>
          <p:cNvSpPr/>
          <p:nvPr/>
        </p:nvSpPr>
        <p:spPr>
          <a:xfrm rot="6312034">
            <a:off x="7850179" y="-1474364"/>
            <a:ext cx="3253661" cy="2818604"/>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6" name="Google Shape;726;p24"/>
          <p:cNvGrpSpPr/>
          <p:nvPr/>
        </p:nvGrpSpPr>
        <p:grpSpPr>
          <a:xfrm>
            <a:off x="6988599" y="3823293"/>
            <a:ext cx="741874" cy="843207"/>
            <a:chOff x="5912600" y="3521075"/>
            <a:chExt cx="50150" cy="57000"/>
          </a:xfrm>
        </p:grpSpPr>
        <p:sp>
          <p:nvSpPr>
            <p:cNvPr id="727" name="Google Shape;727;p24"/>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4"/>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4"/>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4"/>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4"/>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4"/>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4"/>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4"/>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4"/>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4"/>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4"/>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4"/>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4"/>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4"/>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4"/>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4"/>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 name="Google Shape;743;p24"/>
          <p:cNvGrpSpPr/>
          <p:nvPr/>
        </p:nvGrpSpPr>
        <p:grpSpPr>
          <a:xfrm flipH="1">
            <a:off x="83202" y="2340128"/>
            <a:ext cx="8901304" cy="2644224"/>
            <a:chOff x="904527" y="1682927"/>
            <a:chExt cx="722274" cy="214559"/>
          </a:xfrm>
        </p:grpSpPr>
        <p:sp>
          <p:nvSpPr>
            <p:cNvPr id="744" name="Google Shape;744;p24"/>
            <p:cNvSpPr/>
            <p:nvPr/>
          </p:nvSpPr>
          <p:spPr>
            <a:xfrm>
              <a:off x="984123" y="1732100"/>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4"/>
            <p:cNvSpPr/>
            <p:nvPr/>
          </p:nvSpPr>
          <p:spPr>
            <a:xfrm>
              <a:off x="944407" y="187056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4"/>
            <p:cNvSpPr/>
            <p:nvPr/>
          </p:nvSpPr>
          <p:spPr>
            <a:xfrm>
              <a:off x="1603491" y="17649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4"/>
            <p:cNvSpPr/>
            <p:nvPr/>
          </p:nvSpPr>
          <p:spPr>
            <a:xfrm>
              <a:off x="904527" y="1682927"/>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4"/>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4"/>
            <p:cNvSpPr/>
            <p:nvPr/>
          </p:nvSpPr>
          <p:spPr>
            <a:xfrm>
              <a:off x="1024177" y="1889473"/>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4"/>
            <p:cNvSpPr/>
            <p:nvPr/>
          </p:nvSpPr>
          <p:spPr>
            <a:xfrm>
              <a:off x="1595351" y="1859991"/>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4"/>
            <p:cNvSpPr/>
            <p:nvPr/>
          </p:nvSpPr>
          <p:spPr>
            <a:xfrm>
              <a:off x="1531186" y="1887661"/>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p:nvPr/>
          </p:nvSpPr>
          <p:spPr>
            <a:xfrm>
              <a:off x="1616351" y="182428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754" name="Shape 754"/>
        <p:cNvGrpSpPr/>
        <p:nvPr/>
      </p:nvGrpSpPr>
      <p:grpSpPr>
        <a:xfrm>
          <a:off x="0" y="0"/>
          <a:ext cx="0" cy="0"/>
          <a:chOff x="0" y="0"/>
          <a:chExt cx="0" cy="0"/>
        </a:xfrm>
      </p:grpSpPr>
      <p:sp>
        <p:nvSpPr>
          <p:cNvPr id="755" name="Google Shape;755;p25"/>
          <p:cNvSpPr/>
          <p:nvPr/>
        </p:nvSpPr>
        <p:spPr>
          <a:xfrm flipH="1">
            <a:off x="0" y="0"/>
            <a:ext cx="6163570" cy="5143484"/>
          </a:xfrm>
          <a:custGeom>
            <a:rect b="b" l="l" r="r" t="t"/>
            <a:pathLst>
              <a:path extrusionOk="0" h="39425" w="47244">
                <a:moveTo>
                  <a:pt x="22178" y="0"/>
                </a:moveTo>
                <a:cubicBezTo>
                  <a:pt x="19675" y="1372"/>
                  <a:pt x="17728" y="3558"/>
                  <a:pt x="16882" y="6112"/>
                </a:cubicBezTo>
                <a:cubicBezTo>
                  <a:pt x="15592" y="10138"/>
                  <a:pt x="16964" y="14720"/>
                  <a:pt x="14910" y="18487"/>
                </a:cubicBezTo>
                <a:cubicBezTo>
                  <a:pt x="12590" y="22753"/>
                  <a:pt x="6795" y="24440"/>
                  <a:pt x="3401" y="28049"/>
                </a:cubicBezTo>
                <a:cubicBezTo>
                  <a:pt x="1081" y="30495"/>
                  <a:pt x="1" y="33895"/>
                  <a:pt x="582" y="37080"/>
                </a:cubicBezTo>
                <a:cubicBezTo>
                  <a:pt x="715" y="37870"/>
                  <a:pt x="980" y="38660"/>
                  <a:pt x="1321" y="39425"/>
                </a:cubicBezTo>
                <a:lnTo>
                  <a:pt x="47243" y="39425"/>
                </a:lnTo>
                <a:lnTo>
                  <a:pt x="47243" y="0"/>
                </a:ln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txBox="1"/>
          <p:nvPr>
            <p:ph type="ctrTitle"/>
          </p:nvPr>
        </p:nvSpPr>
        <p:spPr>
          <a:xfrm flipH="1">
            <a:off x="5865875" y="780800"/>
            <a:ext cx="2558100" cy="894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000"/>
              <a:buNone/>
              <a:defRPr sz="4000">
                <a:solidFill>
                  <a:schemeClr val="accent1"/>
                </a:solidFill>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757" name="Google Shape;757;p25"/>
          <p:cNvSpPr txBox="1"/>
          <p:nvPr>
            <p:ph idx="1" type="subTitle"/>
          </p:nvPr>
        </p:nvSpPr>
        <p:spPr>
          <a:xfrm flipH="1">
            <a:off x="4571975" y="1787875"/>
            <a:ext cx="3852000" cy="1040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758" name="Google Shape;758;p25"/>
          <p:cNvSpPr/>
          <p:nvPr/>
        </p:nvSpPr>
        <p:spPr>
          <a:xfrm rot="6312027">
            <a:off x="7728460" y="3876730"/>
            <a:ext cx="3637102" cy="3150764"/>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txBox="1"/>
          <p:nvPr>
            <p:ph idx="2" type="subTitle"/>
          </p:nvPr>
        </p:nvSpPr>
        <p:spPr>
          <a:xfrm>
            <a:off x="4571975" y="2971825"/>
            <a:ext cx="3499500" cy="1040400"/>
          </a:xfrm>
          <a:prstGeom prst="rect">
            <a:avLst/>
          </a:prstGeom>
        </p:spPr>
        <p:txBody>
          <a:bodyPr anchorCtr="0" anchor="t" bIns="91425" lIns="91425" spcFirstLastPara="1" rIns="91425" wrap="square" tIns="91425">
            <a:noAutofit/>
          </a:bodyPr>
          <a:lstStyle>
            <a:lvl1pPr lvl="0" rtl="0" algn="r">
              <a:lnSpc>
                <a:spcPct val="100000"/>
              </a:lnSpc>
              <a:spcBef>
                <a:spcPts val="1000"/>
              </a:spcBef>
              <a:spcAft>
                <a:spcPts val="0"/>
              </a:spcAft>
              <a:buSzPts val="1400"/>
              <a:buNone/>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760" name="Google Shape;760;p25"/>
          <p:cNvSpPr txBox="1"/>
          <p:nvPr/>
        </p:nvSpPr>
        <p:spPr>
          <a:xfrm>
            <a:off x="651125" y="4155775"/>
            <a:ext cx="4710000" cy="447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Roboto"/>
                <a:ea typeface="Roboto"/>
                <a:cs typeface="Roboto"/>
                <a:sym typeface="Roboto"/>
              </a:rPr>
              <a:t>CREDITS: This presentation template was created by </a:t>
            </a:r>
            <a:r>
              <a:rPr lang="en" sz="1000">
                <a:solidFill>
                  <a:schemeClr val="accent1"/>
                </a:solidFill>
                <a:uFill>
                  <a:noFill/>
                </a:uFill>
                <a:latin typeface="Roboto"/>
                <a:ea typeface="Roboto"/>
                <a:cs typeface="Roboto"/>
                <a:sym typeface="Roboto"/>
                <a:hlinkClick r:id="rId2">
                  <a:extLst>
                    <a:ext uri="{A12FA001-AC4F-418D-AE19-62706E023703}">
                      <ahyp:hlinkClr val="tx"/>
                    </a:ext>
                  </a:extLst>
                </a:hlinkClick>
              </a:rPr>
              <a:t>Slidesgo</a:t>
            </a:r>
            <a:r>
              <a:rPr lang="en" sz="1000">
                <a:solidFill>
                  <a:schemeClr val="accent1"/>
                </a:solidFill>
                <a:latin typeface="Roboto"/>
                <a:ea typeface="Roboto"/>
                <a:cs typeface="Roboto"/>
                <a:sym typeface="Roboto"/>
              </a:rPr>
              <a:t>, including icons by </a:t>
            </a:r>
            <a:r>
              <a:rPr lang="en" sz="1000">
                <a:solidFill>
                  <a:schemeClr val="accent1"/>
                </a:solidFill>
                <a:uFill>
                  <a:noFill/>
                </a:uFill>
                <a:latin typeface="Roboto"/>
                <a:ea typeface="Roboto"/>
                <a:cs typeface="Roboto"/>
                <a:sym typeface="Roboto"/>
                <a:hlinkClick r:id="rId3">
                  <a:extLst>
                    <a:ext uri="{A12FA001-AC4F-418D-AE19-62706E023703}">
                      <ahyp:hlinkClr val="tx"/>
                    </a:ext>
                  </a:extLst>
                </a:hlinkClick>
              </a:rPr>
              <a:t>Flaticon</a:t>
            </a:r>
            <a:r>
              <a:rPr lang="en" sz="1000">
                <a:solidFill>
                  <a:schemeClr val="accent1"/>
                </a:solidFill>
                <a:latin typeface="Roboto"/>
                <a:ea typeface="Roboto"/>
                <a:cs typeface="Roboto"/>
                <a:sym typeface="Roboto"/>
              </a:rPr>
              <a:t>, infographics &amp; images by </a:t>
            </a:r>
            <a:r>
              <a:rPr lang="en" sz="1000">
                <a:solidFill>
                  <a:schemeClr val="accent1"/>
                </a:solidFill>
                <a:uFill>
                  <a:noFill/>
                </a:uFill>
                <a:latin typeface="Roboto"/>
                <a:ea typeface="Roboto"/>
                <a:cs typeface="Roboto"/>
                <a:sym typeface="Roboto"/>
                <a:hlinkClick r:id="rId4">
                  <a:extLst>
                    <a:ext uri="{A12FA001-AC4F-418D-AE19-62706E023703}">
                      <ahyp:hlinkClr val="tx"/>
                    </a:ext>
                  </a:extLst>
                </a:hlinkClick>
              </a:rPr>
              <a:t>Freepik</a:t>
            </a:r>
            <a:r>
              <a:rPr lang="en" sz="1000">
                <a:solidFill>
                  <a:schemeClr val="accent1"/>
                </a:solidFill>
                <a:latin typeface="Roboto"/>
                <a:ea typeface="Roboto"/>
                <a:cs typeface="Roboto"/>
                <a:sym typeface="Roboto"/>
              </a:rPr>
              <a:t> and illustrations by Stories</a:t>
            </a:r>
            <a:endParaRPr sz="1000">
              <a:solidFill>
                <a:schemeClr val="accent1"/>
              </a:solidFill>
              <a:latin typeface="Roboto"/>
              <a:ea typeface="Roboto"/>
              <a:cs typeface="Roboto"/>
              <a:sym typeface="Roboto"/>
            </a:endParaRPr>
          </a:p>
        </p:txBody>
      </p:sp>
      <p:grpSp>
        <p:nvGrpSpPr>
          <p:cNvPr id="761" name="Google Shape;761;p25"/>
          <p:cNvGrpSpPr/>
          <p:nvPr/>
        </p:nvGrpSpPr>
        <p:grpSpPr>
          <a:xfrm>
            <a:off x="493175" y="360043"/>
            <a:ext cx="3500232" cy="4856319"/>
            <a:chOff x="2487000" y="340768"/>
            <a:chExt cx="3500232" cy="4856319"/>
          </a:xfrm>
        </p:grpSpPr>
        <p:sp>
          <p:nvSpPr>
            <p:cNvPr id="762" name="Google Shape;762;p25"/>
            <p:cNvSpPr/>
            <p:nvPr/>
          </p:nvSpPr>
          <p:spPr>
            <a:xfrm>
              <a:off x="3453072" y="366643"/>
              <a:ext cx="119851" cy="121083"/>
            </a:xfrm>
            <a:custGeom>
              <a:rect b="b" l="l" r="r" t="t"/>
              <a:pathLst>
                <a:path extrusionOk="0" h="393" w="389">
                  <a:moveTo>
                    <a:pt x="187" y="1"/>
                  </a:moveTo>
                  <a:cubicBezTo>
                    <a:pt x="94" y="1"/>
                    <a:pt x="0" y="94"/>
                    <a:pt x="0" y="206"/>
                  </a:cubicBezTo>
                  <a:cubicBezTo>
                    <a:pt x="0" y="299"/>
                    <a:pt x="94" y="392"/>
                    <a:pt x="187" y="392"/>
                  </a:cubicBezTo>
                  <a:cubicBezTo>
                    <a:pt x="295" y="392"/>
                    <a:pt x="388" y="299"/>
                    <a:pt x="388" y="206"/>
                  </a:cubicBezTo>
                  <a:cubicBezTo>
                    <a:pt x="388" y="94"/>
                    <a:pt x="295" y="1"/>
                    <a:pt x="187"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5"/>
            <p:cNvSpPr/>
            <p:nvPr/>
          </p:nvSpPr>
          <p:spPr>
            <a:xfrm>
              <a:off x="5810075" y="1120931"/>
              <a:ext cx="177157"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5"/>
            <p:cNvSpPr/>
            <p:nvPr/>
          </p:nvSpPr>
          <p:spPr>
            <a:xfrm>
              <a:off x="5116550" y="340768"/>
              <a:ext cx="177157"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5"/>
            <p:cNvSpPr/>
            <p:nvPr/>
          </p:nvSpPr>
          <p:spPr>
            <a:xfrm>
              <a:off x="2487000" y="4742593"/>
              <a:ext cx="177158"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5"/>
            <p:cNvSpPr/>
            <p:nvPr/>
          </p:nvSpPr>
          <p:spPr>
            <a:xfrm>
              <a:off x="5269350" y="5024243"/>
              <a:ext cx="177157"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5"/>
          <p:cNvGrpSpPr/>
          <p:nvPr/>
        </p:nvGrpSpPr>
        <p:grpSpPr>
          <a:xfrm>
            <a:off x="261043" y="187479"/>
            <a:ext cx="4375487" cy="4863170"/>
            <a:chOff x="916725" y="1507474"/>
            <a:chExt cx="355038" cy="394610"/>
          </a:xfrm>
        </p:grpSpPr>
        <p:sp>
          <p:nvSpPr>
            <p:cNvPr id="768" name="Google Shape;768;p25"/>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5"/>
            <p:cNvSpPr/>
            <p:nvPr/>
          </p:nvSpPr>
          <p:spPr>
            <a:xfrm>
              <a:off x="983250" y="1507474"/>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5"/>
            <p:cNvSpPr/>
            <p:nvPr/>
          </p:nvSpPr>
          <p:spPr>
            <a:xfrm>
              <a:off x="989647" y="1895783"/>
              <a:ext cx="6274" cy="6301"/>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5"/>
            <p:cNvSpPr/>
            <p:nvPr/>
          </p:nvSpPr>
          <p:spPr>
            <a:xfrm>
              <a:off x="1120825" y="1519525"/>
              <a:ext cx="5800" cy="6200"/>
            </a:xfrm>
            <a:custGeom>
              <a:rect b="b" l="l" r="r" t="t"/>
              <a:pathLst>
                <a:path extrusionOk="0" h="248" w="232">
                  <a:moveTo>
                    <a:pt x="123" y="1"/>
                  </a:moveTo>
                  <a:cubicBezTo>
                    <a:pt x="60" y="1"/>
                    <a:pt x="0" y="61"/>
                    <a:pt x="0" y="124"/>
                  </a:cubicBezTo>
                  <a:cubicBezTo>
                    <a:pt x="0" y="188"/>
                    <a:pt x="60"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5"/>
            <p:cNvSpPr/>
            <p:nvPr/>
          </p:nvSpPr>
          <p:spPr>
            <a:xfrm>
              <a:off x="936575" y="1625350"/>
              <a:ext cx="9725" cy="9825"/>
            </a:xfrm>
            <a:custGeom>
              <a:rect b="b" l="l" r="r" t="t"/>
              <a:pathLst>
                <a:path extrusionOk="0" h="393" w="389">
                  <a:moveTo>
                    <a:pt x="187" y="1"/>
                  </a:moveTo>
                  <a:cubicBezTo>
                    <a:pt x="94" y="1"/>
                    <a:pt x="0" y="94"/>
                    <a:pt x="0" y="206"/>
                  </a:cubicBezTo>
                  <a:cubicBezTo>
                    <a:pt x="0" y="299"/>
                    <a:pt x="94" y="392"/>
                    <a:pt x="187" y="392"/>
                  </a:cubicBezTo>
                  <a:cubicBezTo>
                    <a:pt x="295" y="392"/>
                    <a:pt x="388" y="299"/>
                    <a:pt x="388" y="206"/>
                  </a:cubicBezTo>
                  <a:cubicBezTo>
                    <a:pt x="388" y="94"/>
                    <a:pt x="295" y="1"/>
                    <a:pt x="187"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5"/>
            <p:cNvSpPr/>
            <p:nvPr/>
          </p:nvSpPr>
          <p:spPr>
            <a:xfrm>
              <a:off x="977350" y="1759350"/>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5"/>
            <p:cNvSpPr/>
            <p:nvPr/>
          </p:nvSpPr>
          <p:spPr>
            <a:xfrm>
              <a:off x="1022875" y="1639575"/>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5"/>
            <p:cNvSpPr/>
            <p:nvPr/>
          </p:nvSpPr>
          <p:spPr>
            <a:xfrm>
              <a:off x="1255600" y="1514875"/>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5"/>
            <p:cNvSpPr/>
            <p:nvPr/>
          </p:nvSpPr>
          <p:spPr>
            <a:xfrm>
              <a:off x="937700" y="1521875"/>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5"/>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5"/>
            <p:cNvSpPr/>
            <p:nvPr/>
          </p:nvSpPr>
          <p:spPr>
            <a:xfrm>
              <a:off x="1241600" y="1676119"/>
              <a:ext cx="14000" cy="14025"/>
            </a:xfrm>
            <a:custGeom>
              <a:rect b="b" l="l" r="r" t="t"/>
              <a:pathLst>
                <a:path extrusionOk="0" h="561" w="560">
                  <a:moveTo>
                    <a:pt x="280" y="0"/>
                  </a:moveTo>
                  <a:cubicBezTo>
                    <a:pt x="127" y="0"/>
                    <a:pt x="0" y="127"/>
                    <a:pt x="0" y="280"/>
                  </a:cubicBezTo>
                  <a:cubicBezTo>
                    <a:pt x="0" y="437"/>
                    <a:pt x="127" y="560"/>
                    <a:pt x="280" y="560"/>
                  </a:cubicBezTo>
                  <a:cubicBezTo>
                    <a:pt x="437" y="560"/>
                    <a:pt x="560" y="437"/>
                    <a:pt x="560" y="280"/>
                  </a:cubicBezTo>
                  <a:cubicBezTo>
                    <a:pt x="560" y="127"/>
                    <a:pt x="437" y="0"/>
                    <a:pt x="280"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5"/>
            <p:cNvSpPr/>
            <p:nvPr/>
          </p:nvSpPr>
          <p:spPr>
            <a:xfrm>
              <a:off x="1236052" y="180690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5"/>
            <p:cNvSpPr/>
            <p:nvPr/>
          </p:nvSpPr>
          <p:spPr>
            <a:xfrm>
              <a:off x="1197894" y="1531166"/>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5"/>
            <p:cNvSpPr/>
            <p:nvPr/>
          </p:nvSpPr>
          <p:spPr>
            <a:xfrm>
              <a:off x="1261313" y="1577366"/>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 name="Google Shape;782;p25"/>
          <p:cNvGrpSpPr/>
          <p:nvPr/>
        </p:nvGrpSpPr>
        <p:grpSpPr>
          <a:xfrm>
            <a:off x="719999" y="539999"/>
            <a:ext cx="511840" cy="585068"/>
            <a:chOff x="6144600" y="3520075"/>
            <a:chExt cx="29600" cy="33825"/>
          </a:xfrm>
        </p:grpSpPr>
        <p:sp>
          <p:nvSpPr>
            <p:cNvPr id="783" name="Google Shape;783;p25"/>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5"/>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5"/>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5"/>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5"/>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5"/>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5"/>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5"/>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5"/>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5"/>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5"/>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5"/>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5"/>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5"/>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5"/>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5"/>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5">
    <p:spTree>
      <p:nvGrpSpPr>
        <p:cNvPr id="799" name="Shape 799"/>
        <p:cNvGrpSpPr/>
        <p:nvPr/>
      </p:nvGrpSpPr>
      <p:grpSpPr>
        <a:xfrm>
          <a:off x="0" y="0"/>
          <a:ext cx="0" cy="0"/>
          <a:chOff x="0" y="0"/>
          <a:chExt cx="0" cy="0"/>
        </a:xfrm>
      </p:grpSpPr>
      <p:sp>
        <p:nvSpPr>
          <p:cNvPr id="800" name="Google Shape;800;p26"/>
          <p:cNvSpPr/>
          <p:nvPr/>
        </p:nvSpPr>
        <p:spPr>
          <a:xfrm rot="-5644651">
            <a:off x="458982" y="2038178"/>
            <a:ext cx="10028743" cy="13939437"/>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flipH="1" rot="10800000">
            <a:off x="-2415577" y="-6059009"/>
            <a:ext cx="12281468" cy="7465274"/>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2" name="Google Shape;802;p26"/>
          <p:cNvGrpSpPr/>
          <p:nvPr/>
        </p:nvGrpSpPr>
        <p:grpSpPr>
          <a:xfrm flipH="1" rot="10800000">
            <a:off x="162554" y="2188123"/>
            <a:ext cx="8538939" cy="2715065"/>
            <a:chOff x="902479" y="1514875"/>
            <a:chExt cx="692871" cy="220307"/>
          </a:xfrm>
        </p:grpSpPr>
        <p:sp>
          <p:nvSpPr>
            <p:cNvPr id="803" name="Google Shape;803;p26"/>
            <p:cNvSpPr/>
            <p:nvPr/>
          </p:nvSpPr>
          <p:spPr>
            <a:xfrm>
              <a:off x="927871" y="1635700"/>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902479" y="1604892"/>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1120825" y="1519525"/>
              <a:ext cx="5800" cy="6200"/>
            </a:xfrm>
            <a:custGeom>
              <a:rect b="b" l="l" r="r" t="t"/>
              <a:pathLst>
                <a:path extrusionOk="0" h="248" w="232">
                  <a:moveTo>
                    <a:pt x="123" y="1"/>
                  </a:moveTo>
                  <a:cubicBezTo>
                    <a:pt x="60" y="1"/>
                    <a:pt x="0" y="61"/>
                    <a:pt x="0" y="124"/>
                  </a:cubicBezTo>
                  <a:cubicBezTo>
                    <a:pt x="0" y="188"/>
                    <a:pt x="60"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1180742" y="1539541"/>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1041633" y="1611092"/>
              <a:ext cx="5800" cy="6275"/>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1255600" y="1514875"/>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914625" y="1725082"/>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983160" y="1625494"/>
              <a:ext cx="5388" cy="5641"/>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1456383" y="1568940"/>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1406075" y="1519525"/>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1567725" y="159565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1388809" y="1540984"/>
              <a:ext cx="7716" cy="7716"/>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1504025" y="1639575"/>
              <a:ext cx="6275" cy="6275"/>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1584900" y="1521875"/>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1528010" y="1575141"/>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26"/>
          <p:cNvGrpSpPr/>
          <p:nvPr/>
        </p:nvGrpSpPr>
        <p:grpSpPr>
          <a:xfrm>
            <a:off x="389174" y="4310974"/>
            <a:ext cx="511840" cy="585068"/>
            <a:chOff x="6144600" y="3520075"/>
            <a:chExt cx="29600" cy="33825"/>
          </a:xfrm>
        </p:grpSpPr>
        <p:sp>
          <p:nvSpPr>
            <p:cNvPr id="819" name="Google Shape;819;p26"/>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6"/>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
    <p:spTree>
      <p:nvGrpSpPr>
        <p:cNvPr id="835" name="Shape 835"/>
        <p:cNvGrpSpPr/>
        <p:nvPr/>
      </p:nvGrpSpPr>
      <p:grpSpPr>
        <a:xfrm>
          <a:off x="0" y="0"/>
          <a:ext cx="0" cy="0"/>
          <a:chOff x="0" y="0"/>
          <a:chExt cx="0" cy="0"/>
        </a:xfrm>
      </p:grpSpPr>
      <p:sp>
        <p:nvSpPr>
          <p:cNvPr id="836" name="Google Shape;836;p27"/>
          <p:cNvSpPr/>
          <p:nvPr/>
        </p:nvSpPr>
        <p:spPr>
          <a:xfrm>
            <a:off x="-1731052" y="3524241"/>
            <a:ext cx="12281468" cy="7465274"/>
          </a:xfrm>
          <a:custGeom>
            <a:rect b="b" l="l" r="r" t="t"/>
            <a:pathLst>
              <a:path extrusionOk="0" h="21437" w="35267">
                <a:moveTo>
                  <a:pt x="9647" y="0"/>
                </a:moveTo>
                <a:cubicBezTo>
                  <a:pt x="9051" y="0"/>
                  <a:pt x="8458" y="50"/>
                  <a:pt x="7876" y="157"/>
                </a:cubicBezTo>
                <a:cubicBezTo>
                  <a:pt x="5114" y="681"/>
                  <a:pt x="2845" y="2609"/>
                  <a:pt x="2586" y="5187"/>
                </a:cubicBezTo>
                <a:cubicBezTo>
                  <a:pt x="2453" y="6344"/>
                  <a:pt x="3717" y="8423"/>
                  <a:pt x="3319" y="9529"/>
                </a:cubicBezTo>
                <a:cubicBezTo>
                  <a:pt x="2927" y="10635"/>
                  <a:pt x="1" y="14086"/>
                  <a:pt x="83" y="16696"/>
                </a:cubicBezTo>
                <a:cubicBezTo>
                  <a:pt x="159" y="19300"/>
                  <a:pt x="822" y="20090"/>
                  <a:pt x="1770" y="21436"/>
                </a:cubicBezTo>
                <a:lnTo>
                  <a:pt x="32682" y="21436"/>
                </a:lnTo>
                <a:cubicBezTo>
                  <a:pt x="33263" y="20090"/>
                  <a:pt x="33737" y="19009"/>
                  <a:pt x="33055" y="17246"/>
                </a:cubicBezTo>
                <a:cubicBezTo>
                  <a:pt x="32499" y="15849"/>
                  <a:pt x="34003" y="14693"/>
                  <a:pt x="34578" y="13378"/>
                </a:cubicBezTo>
                <a:cubicBezTo>
                  <a:pt x="35077" y="12215"/>
                  <a:pt x="35267" y="10825"/>
                  <a:pt x="35134" y="9529"/>
                </a:cubicBezTo>
                <a:cubicBezTo>
                  <a:pt x="34951" y="7823"/>
                  <a:pt x="34129" y="6085"/>
                  <a:pt x="32707" y="4821"/>
                </a:cubicBezTo>
                <a:cubicBezTo>
                  <a:pt x="30980" y="3333"/>
                  <a:pt x="28580" y="2711"/>
                  <a:pt x="26205" y="2711"/>
                </a:cubicBezTo>
                <a:cubicBezTo>
                  <a:pt x="25503" y="2711"/>
                  <a:pt x="24804" y="2766"/>
                  <a:pt x="24125" y="2868"/>
                </a:cubicBezTo>
                <a:cubicBezTo>
                  <a:pt x="23050" y="3027"/>
                  <a:pt x="22000" y="3286"/>
                  <a:pt x="20916" y="3286"/>
                </a:cubicBezTo>
                <a:cubicBezTo>
                  <a:pt x="20750" y="3286"/>
                  <a:pt x="20583" y="3280"/>
                  <a:pt x="20415" y="3266"/>
                </a:cubicBezTo>
                <a:cubicBezTo>
                  <a:pt x="18544" y="3108"/>
                  <a:pt x="16939" y="2078"/>
                  <a:pt x="15251" y="1313"/>
                </a:cubicBezTo>
                <a:cubicBezTo>
                  <a:pt x="13502" y="513"/>
                  <a:pt x="11559" y="0"/>
                  <a:pt x="9647"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rot="1052058">
            <a:off x="8154180" y="3685086"/>
            <a:ext cx="655276" cy="642468"/>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27"/>
          <p:cNvGrpSpPr/>
          <p:nvPr/>
        </p:nvGrpSpPr>
        <p:grpSpPr>
          <a:xfrm>
            <a:off x="389174" y="4310974"/>
            <a:ext cx="511840" cy="585068"/>
            <a:chOff x="6144600" y="3520075"/>
            <a:chExt cx="29600" cy="33825"/>
          </a:xfrm>
        </p:grpSpPr>
        <p:sp>
          <p:nvSpPr>
            <p:cNvPr id="839" name="Google Shape;839;p27"/>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27"/>
          <p:cNvGrpSpPr/>
          <p:nvPr/>
        </p:nvGrpSpPr>
        <p:grpSpPr>
          <a:xfrm>
            <a:off x="260906" y="2494963"/>
            <a:ext cx="8622178" cy="2454935"/>
            <a:chOff x="916725" y="1693928"/>
            <a:chExt cx="699625" cy="199200"/>
          </a:xfrm>
        </p:grpSpPr>
        <p:sp>
          <p:nvSpPr>
            <p:cNvPr id="856" name="Google Shape;856;p27"/>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1588726" y="174493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4"/>
          <p:cNvSpPr/>
          <p:nvPr/>
        </p:nvSpPr>
        <p:spPr>
          <a:xfrm rot="6312029">
            <a:off x="-3453611" y="-2845883"/>
            <a:ext cx="5005154" cy="4335881"/>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rot="3776840">
            <a:off x="9428108" y="-2180733"/>
            <a:ext cx="7476287" cy="12632965"/>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4"/>
          <p:cNvSpPr txBox="1"/>
          <p:nvPr>
            <p:ph idx="1" type="body"/>
          </p:nvPr>
        </p:nvSpPr>
        <p:spPr>
          <a:xfrm>
            <a:off x="720000" y="1152475"/>
            <a:ext cx="7704000" cy="345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68" name="Google Shape;68;p4"/>
          <p:cNvGrpSpPr/>
          <p:nvPr/>
        </p:nvGrpSpPr>
        <p:grpSpPr>
          <a:xfrm>
            <a:off x="261043" y="3063256"/>
            <a:ext cx="8622178" cy="1847683"/>
            <a:chOff x="916725" y="1740822"/>
            <a:chExt cx="699625" cy="149926"/>
          </a:xfrm>
        </p:grpSpPr>
        <p:sp>
          <p:nvSpPr>
            <p:cNvPr id="69" name="Google Shape;69;p4"/>
            <p:cNvSpPr/>
            <p:nvPr/>
          </p:nvSpPr>
          <p:spPr>
            <a:xfrm>
              <a:off x="916726" y="1740822"/>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480691" y="1850000"/>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4"/>
            <p:cNvSpPr/>
            <p:nvPr/>
          </p:nvSpPr>
          <p:spPr>
            <a:xfrm>
              <a:off x="948916" y="1822797"/>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930748" y="1880923"/>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1560671" y="1785764"/>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4"/>
          <p:cNvGrpSpPr/>
          <p:nvPr/>
        </p:nvGrpSpPr>
        <p:grpSpPr>
          <a:xfrm>
            <a:off x="8534949" y="76162"/>
            <a:ext cx="511840" cy="585068"/>
            <a:chOff x="6144600" y="3520075"/>
            <a:chExt cx="29600" cy="33825"/>
          </a:xfrm>
        </p:grpSpPr>
        <p:sp>
          <p:nvSpPr>
            <p:cNvPr id="79" name="Google Shape;79;p4"/>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5" name="Shape 95"/>
        <p:cNvGrpSpPr/>
        <p:nvPr/>
      </p:nvGrpSpPr>
      <p:grpSpPr>
        <a:xfrm>
          <a:off x="0" y="0"/>
          <a:ext cx="0" cy="0"/>
          <a:chOff x="0" y="0"/>
          <a:chExt cx="0" cy="0"/>
        </a:xfrm>
      </p:grpSpPr>
      <p:sp>
        <p:nvSpPr>
          <p:cNvPr id="96" name="Google Shape;96;p5"/>
          <p:cNvSpPr/>
          <p:nvPr/>
        </p:nvSpPr>
        <p:spPr>
          <a:xfrm rot="-6300004">
            <a:off x="7046124" y="-893204"/>
            <a:ext cx="4509621" cy="2721624"/>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5"/>
          <p:cNvSpPr/>
          <p:nvPr/>
        </p:nvSpPr>
        <p:spPr>
          <a:xfrm>
            <a:off x="-1342698" y="3920250"/>
            <a:ext cx="2775828" cy="2721629"/>
          </a:xfrm>
          <a:custGeom>
            <a:rect b="b" l="l" r="r" t="t"/>
            <a:pathLst>
              <a:path extrusionOk="0" h="5825" w="5941">
                <a:moveTo>
                  <a:pt x="3762" y="1"/>
                </a:moveTo>
                <a:cubicBezTo>
                  <a:pt x="3403" y="1"/>
                  <a:pt x="2991" y="63"/>
                  <a:pt x="2534" y="222"/>
                </a:cubicBezTo>
                <a:cubicBezTo>
                  <a:pt x="2004" y="394"/>
                  <a:pt x="1415" y="595"/>
                  <a:pt x="855" y="1715"/>
                </a:cubicBezTo>
                <a:cubicBezTo>
                  <a:pt x="560" y="2289"/>
                  <a:pt x="1" y="3162"/>
                  <a:pt x="1" y="4047"/>
                </a:cubicBezTo>
                <a:cubicBezTo>
                  <a:pt x="1" y="4747"/>
                  <a:pt x="1931" y="5824"/>
                  <a:pt x="3281" y="5824"/>
                </a:cubicBezTo>
                <a:cubicBezTo>
                  <a:pt x="3606" y="5824"/>
                  <a:pt x="3897" y="5762"/>
                  <a:pt x="4120" y="5617"/>
                </a:cubicBezTo>
                <a:cubicBezTo>
                  <a:pt x="5269" y="4856"/>
                  <a:pt x="5426" y="4450"/>
                  <a:pt x="5612" y="3923"/>
                </a:cubicBezTo>
                <a:cubicBezTo>
                  <a:pt x="5829" y="3349"/>
                  <a:pt x="5941" y="1125"/>
                  <a:pt x="5254" y="487"/>
                </a:cubicBezTo>
                <a:cubicBezTo>
                  <a:pt x="5004" y="257"/>
                  <a:pt x="4490" y="1"/>
                  <a:pt x="3762"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5"/>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9" name="Google Shape;99;p5"/>
          <p:cNvSpPr txBox="1"/>
          <p:nvPr>
            <p:ph idx="1" type="body"/>
          </p:nvPr>
        </p:nvSpPr>
        <p:spPr>
          <a:xfrm>
            <a:off x="720000" y="1339450"/>
            <a:ext cx="3616500" cy="326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100"/>
            </a:lvl1pPr>
            <a:lvl2pPr indent="-317500" lvl="1" marL="914400" rtl="0">
              <a:spcBef>
                <a:spcPts val="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0" name="Google Shape;100;p5"/>
          <p:cNvSpPr txBox="1"/>
          <p:nvPr>
            <p:ph idx="2" type="body"/>
          </p:nvPr>
        </p:nvSpPr>
        <p:spPr>
          <a:xfrm>
            <a:off x="4807449" y="1339450"/>
            <a:ext cx="3616500" cy="3263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grpSp>
        <p:nvGrpSpPr>
          <p:cNvPr id="101" name="Google Shape;101;p5"/>
          <p:cNvGrpSpPr/>
          <p:nvPr/>
        </p:nvGrpSpPr>
        <p:grpSpPr>
          <a:xfrm>
            <a:off x="389174" y="4310974"/>
            <a:ext cx="511840" cy="585068"/>
            <a:chOff x="6144600" y="3520075"/>
            <a:chExt cx="29600" cy="33825"/>
          </a:xfrm>
        </p:grpSpPr>
        <p:sp>
          <p:nvSpPr>
            <p:cNvPr id="102" name="Google Shape;102;p5"/>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5"/>
          <p:cNvGrpSpPr/>
          <p:nvPr/>
        </p:nvGrpSpPr>
        <p:grpSpPr>
          <a:xfrm>
            <a:off x="260906" y="2494963"/>
            <a:ext cx="8622178" cy="2454935"/>
            <a:chOff x="916725" y="1693928"/>
            <a:chExt cx="699625" cy="199200"/>
          </a:xfrm>
        </p:grpSpPr>
        <p:sp>
          <p:nvSpPr>
            <p:cNvPr id="119" name="Google Shape;119;p5"/>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1588726" y="174493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6"/>
          <p:cNvSpPr/>
          <p:nvPr/>
        </p:nvSpPr>
        <p:spPr>
          <a:xfrm rot="6312029">
            <a:off x="6323236" y="4624272"/>
            <a:ext cx="1202524" cy="104172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6"/>
          <p:cNvSpPr/>
          <p:nvPr/>
        </p:nvSpPr>
        <p:spPr>
          <a:xfrm rot="3776840">
            <a:off x="2867608" y="728592"/>
            <a:ext cx="7476287" cy="12632965"/>
          </a:xfrm>
          <a:custGeom>
            <a:rect b="b" l="l" r="r" t="t"/>
            <a:pathLst>
              <a:path extrusionOk="0" h="47312" w="43742">
                <a:moveTo>
                  <a:pt x="35213" y="0"/>
                </a:moveTo>
                <a:cubicBezTo>
                  <a:pt x="32403" y="0"/>
                  <a:pt x="28089" y="1090"/>
                  <a:pt x="22095" y="3185"/>
                </a:cubicBezTo>
                <a:cubicBezTo>
                  <a:pt x="22095" y="3185"/>
                  <a:pt x="6535" y="9404"/>
                  <a:pt x="6535" y="14403"/>
                </a:cubicBezTo>
                <a:cubicBezTo>
                  <a:pt x="6535" y="15474"/>
                  <a:pt x="7281" y="15848"/>
                  <a:pt x="8419" y="15848"/>
                </a:cubicBezTo>
                <a:cubicBezTo>
                  <a:pt x="11067" y="15848"/>
                  <a:pt x="15842" y="13825"/>
                  <a:pt x="18326" y="13825"/>
                </a:cubicBezTo>
                <a:cubicBezTo>
                  <a:pt x="19770" y="13825"/>
                  <a:pt x="20440" y="14509"/>
                  <a:pt x="19466" y="16672"/>
                </a:cubicBezTo>
                <a:cubicBezTo>
                  <a:pt x="16066" y="24174"/>
                  <a:pt x="0" y="25546"/>
                  <a:pt x="0" y="32365"/>
                </a:cubicBezTo>
                <a:cubicBezTo>
                  <a:pt x="0" y="39159"/>
                  <a:pt x="12141" y="35734"/>
                  <a:pt x="9089" y="40922"/>
                </a:cubicBezTo>
                <a:cubicBezTo>
                  <a:pt x="7065" y="44326"/>
                  <a:pt x="13635" y="47312"/>
                  <a:pt x="20892" y="47312"/>
                </a:cubicBezTo>
                <a:cubicBezTo>
                  <a:pt x="24697" y="47312"/>
                  <a:pt x="28690" y="46491"/>
                  <a:pt x="31734" y="44481"/>
                </a:cubicBezTo>
                <a:cubicBezTo>
                  <a:pt x="40582" y="38634"/>
                  <a:pt x="43742" y="35841"/>
                  <a:pt x="43325" y="31493"/>
                </a:cubicBezTo>
                <a:cubicBezTo>
                  <a:pt x="42901" y="27176"/>
                  <a:pt x="32132" y="28099"/>
                  <a:pt x="35317" y="23492"/>
                </a:cubicBezTo>
                <a:cubicBezTo>
                  <a:pt x="38528" y="18884"/>
                  <a:pt x="43350" y="13405"/>
                  <a:pt x="41530" y="10403"/>
                </a:cubicBezTo>
                <a:cubicBezTo>
                  <a:pt x="41052" y="9618"/>
                  <a:pt x="40234" y="9359"/>
                  <a:pt x="39295" y="9359"/>
                </a:cubicBezTo>
                <a:cubicBezTo>
                  <a:pt x="37463" y="9359"/>
                  <a:pt x="35166" y="10347"/>
                  <a:pt x="34021" y="10347"/>
                </a:cubicBezTo>
                <a:cubicBezTo>
                  <a:pt x="33528" y="10347"/>
                  <a:pt x="33249" y="10164"/>
                  <a:pt x="33314" y="9638"/>
                </a:cubicBezTo>
                <a:cubicBezTo>
                  <a:pt x="33630" y="7268"/>
                  <a:pt x="40165" y="5005"/>
                  <a:pt x="39109" y="1978"/>
                </a:cubicBezTo>
                <a:cubicBezTo>
                  <a:pt x="38650" y="647"/>
                  <a:pt x="37378" y="0"/>
                  <a:pt x="35213" y="0"/>
                </a:cubicBezTo>
                <a:close/>
              </a:path>
            </a:pathLst>
          </a:custGeom>
          <a:solidFill>
            <a:srgbClr val="AADBEE">
              <a:alpha val="54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rot="6312029">
            <a:off x="8634936" y="2139197"/>
            <a:ext cx="1202524" cy="104172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rot="6312029">
            <a:off x="399536" y="4799397"/>
            <a:ext cx="1202524" cy="1041729"/>
          </a:xfrm>
          <a:custGeom>
            <a:rect b="b" l="l" r="r" t="t"/>
            <a:pathLst>
              <a:path extrusionOk="0" h="575" w="664">
                <a:moveTo>
                  <a:pt x="346" y="1"/>
                </a:moveTo>
                <a:cubicBezTo>
                  <a:pt x="302" y="1"/>
                  <a:pt x="257" y="12"/>
                  <a:pt x="215" y="36"/>
                </a:cubicBezTo>
                <a:cubicBezTo>
                  <a:pt x="57" y="93"/>
                  <a:pt x="0" y="276"/>
                  <a:pt x="82" y="409"/>
                </a:cubicBezTo>
                <a:cubicBezTo>
                  <a:pt x="134" y="517"/>
                  <a:pt x="238" y="575"/>
                  <a:pt x="340" y="575"/>
                </a:cubicBezTo>
                <a:cubicBezTo>
                  <a:pt x="387" y="575"/>
                  <a:pt x="434" y="562"/>
                  <a:pt x="474" y="536"/>
                </a:cubicBezTo>
                <a:cubicBezTo>
                  <a:pt x="607" y="460"/>
                  <a:pt x="664" y="276"/>
                  <a:pt x="582" y="144"/>
                </a:cubicBezTo>
                <a:cubicBezTo>
                  <a:pt x="530" y="53"/>
                  <a:pt x="440" y="1"/>
                  <a:pt x="346"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340503" y="4429729"/>
            <a:ext cx="172844" cy="177466"/>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a:off x="1347279" y="4480255"/>
            <a:ext cx="76101" cy="7640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a:off x="902236" y="3717395"/>
            <a:ext cx="72712" cy="71787"/>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a:off x="8521351" y="3013760"/>
            <a:ext cx="77333" cy="71479"/>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a:off x="235164" y="3013753"/>
            <a:ext cx="124472" cy="124472"/>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p:nvPr/>
        </p:nvSpPr>
        <p:spPr>
          <a:xfrm>
            <a:off x="7584810" y="4742605"/>
            <a:ext cx="71479" cy="76409"/>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6"/>
          <p:cNvSpPr/>
          <p:nvPr/>
        </p:nvSpPr>
        <p:spPr>
          <a:xfrm>
            <a:off x="5636818" y="4603504"/>
            <a:ext cx="71479" cy="76409"/>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
          <p:cNvSpPr/>
          <p:nvPr/>
        </p:nvSpPr>
        <p:spPr>
          <a:xfrm>
            <a:off x="8283967" y="1274156"/>
            <a:ext cx="115229" cy="121083"/>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6"/>
          <p:cNvSpPr/>
          <p:nvPr/>
        </p:nvSpPr>
        <p:spPr>
          <a:xfrm>
            <a:off x="513357" y="2509515"/>
            <a:ext cx="128786" cy="124472"/>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6"/>
          <p:cNvSpPr/>
          <p:nvPr/>
        </p:nvSpPr>
        <p:spPr>
          <a:xfrm>
            <a:off x="8805889" y="3641288"/>
            <a:ext cx="77333" cy="76101"/>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6"/>
          <p:cNvSpPr/>
          <p:nvPr/>
        </p:nvSpPr>
        <p:spPr>
          <a:xfrm>
            <a:off x="2487000" y="4742593"/>
            <a:ext cx="177158" cy="172844"/>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 name="Google Shape;144;p6"/>
          <p:cNvGrpSpPr/>
          <p:nvPr/>
        </p:nvGrpSpPr>
        <p:grpSpPr>
          <a:xfrm>
            <a:off x="7834024" y="412393"/>
            <a:ext cx="741874" cy="843207"/>
            <a:chOff x="5912600" y="3521075"/>
            <a:chExt cx="50150" cy="57000"/>
          </a:xfrm>
        </p:grpSpPr>
        <p:sp>
          <p:nvSpPr>
            <p:cNvPr id="145" name="Google Shape;145;p6"/>
            <p:cNvSpPr/>
            <p:nvPr/>
          </p:nvSpPr>
          <p:spPr>
            <a:xfrm>
              <a:off x="5935850" y="3570675"/>
              <a:ext cx="8975" cy="7400"/>
            </a:xfrm>
            <a:custGeom>
              <a:rect b="b" l="l" r="r" t="t"/>
              <a:pathLst>
                <a:path extrusionOk="0" h="296" w="359">
                  <a:moveTo>
                    <a:pt x="187" y="0"/>
                  </a:moveTo>
                  <a:cubicBezTo>
                    <a:pt x="127" y="0"/>
                    <a:pt x="79" y="30"/>
                    <a:pt x="49" y="79"/>
                  </a:cubicBezTo>
                  <a:cubicBezTo>
                    <a:pt x="1" y="172"/>
                    <a:pt x="64" y="295"/>
                    <a:pt x="187" y="295"/>
                  </a:cubicBezTo>
                  <a:cubicBezTo>
                    <a:pt x="236" y="295"/>
                    <a:pt x="280" y="265"/>
                    <a:pt x="314" y="217"/>
                  </a:cubicBezTo>
                  <a:cubicBezTo>
                    <a:pt x="359" y="109"/>
                    <a:pt x="299"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6"/>
            <p:cNvSpPr/>
            <p:nvPr/>
          </p:nvSpPr>
          <p:spPr>
            <a:xfrm>
              <a:off x="5941725" y="3521075"/>
              <a:ext cx="8150" cy="7100"/>
            </a:xfrm>
            <a:custGeom>
              <a:rect b="b" l="l" r="r" t="t"/>
              <a:pathLst>
                <a:path extrusionOk="0" h="284" w="326">
                  <a:moveTo>
                    <a:pt x="155" y="1"/>
                  </a:moveTo>
                  <a:cubicBezTo>
                    <a:pt x="134" y="1"/>
                    <a:pt x="112" y="5"/>
                    <a:pt x="94" y="11"/>
                  </a:cubicBezTo>
                  <a:cubicBezTo>
                    <a:pt x="1" y="74"/>
                    <a:pt x="1" y="197"/>
                    <a:pt x="79" y="261"/>
                  </a:cubicBezTo>
                  <a:cubicBezTo>
                    <a:pt x="101" y="276"/>
                    <a:pt x="128" y="283"/>
                    <a:pt x="154" y="283"/>
                  </a:cubicBezTo>
                  <a:cubicBezTo>
                    <a:pt x="179" y="283"/>
                    <a:pt x="202" y="276"/>
                    <a:pt x="217" y="261"/>
                  </a:cubicBezTo>
                  <a:cubicBezTo>
                    <a:pt x="310" y="212"/>
                    <a:pt x="325" y="89"/>
                    <a:pt x="232" y="26"/>
                  </a:cubicBezTo>
                  <a:cubicBezTo>
                    <a:pt x="214" y="8"/>
                    <a:pt x="185" y="1"/>
                    <a:pt x="1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p:nvPr/>
          </p:nvSpPr>
          <p:spPr>
            <a:xfrm>
              <a:off x="5953025" y="3559150"/>
              <a:ext cx="9350" cy="8625"/>
            </a:xfrm>
            <a:custGeom>
              <a:rect b="b" l="l" r="r" t="t"/>
              <a:pathLst>
                <a:path extrusionOk="0" h="345" w="374">
                  <a:moveTo>
                    <a:pt x="194" y="0"/>
                  </a:moveTo>
                  <a:cubicBezTo>
                    <a:pt x="154" y="0"/>
                    <a:pt x="113" y="14"/>
                    <a:pt x="78" y="44"/>
                  </a:cubicBezTo>
                  <a:cubicBezTo>
                    <a:pt x="15" y="88"/>
                    <a:pt x="0" y="152"/>
                    <a:pt x="15" y="230"/>
                  </a:cubicBezTo>
                  <a:cubicBezTo>
                    <a:pt x="44" y="301"/>
                    <a:pt x="115" y="344"/>
                    <a:pt x="186" y="344"/>
                  </a:cubicBezTo>
                  <a:cubicBezTo>
                    <a:pt x="224" y="344"/>
                    <a:pt x="262" y="332"/>
                    <a:pt x="295" y="305"/>
                  </a:cubicBezTo>
                  <a:cubicBezTo>
                    <a:pt x="358" y="260"/>
                    <a:pt x="373" y="182"/>
                    <a:pt x="358" y="118"/>
                  </a:cubicBezTo>
                  <a:cubicBezTo>
                    <a:pt x="328" y="41"/>
                    <a:pt x="262" y="0"/>
                    <a:pt x="19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6"/>
            <p:cNvSpPr/>
            <p:nvPr/>
          </p:nvSpPr>
          <p:spPr>
            <a:xfrm>
              <a:off x="5914125" y="3525675"/>
              <a:ext cx="8975" cy="8825"/>
            </a:xfrm>
            <a:custGeom>
              <a:rect b="b" l="l" r="r" t="t"/>
              <a:pathLst>
                <a:path extrusionOk="0" h="353" w="359">
                  <a:moveTo>
                    <a:pt x="177" y="0"/>
                  </a:moveTo>
                  <a:cubicBezTo>
                    <a:pt x="155" y="0"/>
                    <a:pt x="132" y="4"/>
                    <a:pt x="108" y="13"/>
                  </a:cubicBezTo>
                  <a:cubicBezTo>
                    <a:pt x="49" y="43"/>
                    <a:pt x="0" y="107"/>
                    <a:pt x="0" y="185"/>
                  </a:cubicBezTo>
                  <a:cubicBezTo>
                    <a:pt x="12" y="283"/>
                    <a:pt x="83" y="352"/>
                    <a:pt x="175" y="352"/>
                  </a:cubicBezTo>
                  <a:cubicBezTo>
                    <a:pt x="199" y="352"/>
                    <a:pt x="224" y="348"/>
                    <a:pt x="250" y="338"/>
                  </a:cubicBezTo>
                  <a:cubicBezTo>
                    <a:pt x="310" y="323"/>
                    <a:pt x="358" y="245"/>
                    <a:pt x="358" y="185"/>
                  </a:cubicBezTo>
                  <a:cubicBezTo>
                    <a:pt x="358" y="81"/>
                    <a:pt x="276" y="0"/>
                    <a:pt x="1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6"/>
            <p:cNvSpPr/>
            <p:nvPr/>
          </p:nvSpPr>
          <p:spPr>
            <a:xfrm>
              <a:off x="5912600" y="3559725"/>
              <a:ext cx="5375" cy="4400"/>
            </a:xfrm>
            <a:custGeom>
              <a:rect b="b" l="l" r="r" t="t"/>
              <a:pathLst>
                <a:path extrusionOk="0" h="176" w="215">
                  <a:moveTo>
                    <a:pt x="106" y="0"/>
                  </a:moveTo>
                  <a:cubicBezTo>
                    <a:pt x="39" y="0"/>
                    <a:pt x="1" y="71"/>
                    <a:pt x="31" y="129"/>
                  </a:cubicBezTo>
                  <a:cubicBezTo>
                    <a:pt x="46" y="144"/>
                    <a:pt x="61" y="174"/>
                    <a:pt x="91" y="174"/>
                  </a:cubicBezTo>
                  <a:cubicBezTo>
                    <a:pt x="98" y="175"/>
                    <a:pt x="104" y="175"/>
                    <a:pt x="111" y="175"/>
                  </a:cubicBezTo>
                  <a:cubicBezTo>
                    <a:pt x="177" y="175"/>
                    <a:pt x="215" y="107"/>
                    <a:pt x="184" y="36"/>
                  </a:cubicBezTo>
                  <a:cubicBezTo>
                    <a:pt x="169" y="21"/>
                    <a:pt x="154" y="2"/>
                    <a:pt x="125" y="2"/>
                  </a:cubicBezTo>
                  <a:cubicBezTo>
                    <a:pt x="118" y="1"/>
                    <a:pt x="112" y="0"/>
                    <a:pt x="10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6"/>
            <p:cNvSpPr/>
            <p:nvPr/>
          </p:nvSpPr>
          <p:spPr>
            <a:xfrm>
              <a:off x="5958425" y="3546425"/>
              <a:ext cx="4325" cy="4625"/>
            </a:xfrm>
            <a:custGeom>
              <a:rect b="b" l="l" r="r" t="t"/>
              <a:pathLst>
                <a:path extrusionOk="0" h="185" w="173">
                  <a:moveTo>
                    <a:pt x="87" y="0"/>
                  </a:moveTo>
                  <a:cubicBezTo>
                    <a:pt x="44" y="0"/>
                    <a:pt x="1" y="33"/>
                    <a:pt x="1" y="86"/>
                  </a:cubicBezTo>
                  <a:cubicBezTo>
                    <a:pt x="1" y="116"/>
                    <a:pt x="1" y="131"/>
                    <a:pt x="15" y="161"/>
                  </a:cubicBezTo>
                  <a:cubicBezTo>
                    <a:pt x="36" y="177"/>
                    <a:pt x="59" y="184"/>
                    <a:pt x="80" y="184"/>
                  </a:cubicBezTo>
                  <a:cubicBezTo>
                    <a:pt x="124" y="184"/>
                    <a:pt x="162" y="154"/>
                    <a:pt x="172" y="101"/>
                  </a:cubicBezTo>
                  <a:cubicBezTo>
                    <a:pt x="172" y="68"/>
                    <a:pt x="172" y="53"/>
                    <a:pt x="142" y="23"/>
                  </a:cubicBezTo>
                  <a:cubicBezTo>
                    <a:pt x="127" y="7"/>
                    <a:pt x="107" y="0"/>
                    <a:pt x="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p:nvPr/>
          </p:nvSpPr>
          <p:spPr>
            <a:xfrm>
              <a:off x="5914875" y="3531375"/>
              <a:ext cx="42450" cy="35900"/>
            </a:xfrm>
            <a:custGeom>
              <a:rect b="b" l="l" r="r" t="t"/>
              <a:pathLst>
                <a:path extrusionOk="0" h="1436" w="1698">
                  <a:moveTo>
                    <a:pt x="866" y="1"/>
                  </a:moveTo>
                  <a:cubicBezTo>
                    <a:pt x="571" y="1"/>
                    <a:pt x="308" y="170"/>
                    <a:pt x="187" y="438"/>
                  </a:cubicBezTo>
                  <a:cubicBezTo>
                    <a:pt x="0" y="890"/>
                    <a:pt x="299" y="1386"/>
                    <a:pt x="795" y="1434"/>
                  </a:cubicBezTo>
                  <a:cubicBezTo>
                    <a:pt x="807" y="1435"/>
                    <a:pt x="819" y="1435"/>
                    <a:pt x="830" y="1435"/>
                  </a:cubicBezTo>
                  <a:cubicBezTo>
                    <a:pt x="1113" y="1435"/>
                    <a:pt x="1389" y="1266"/>
                    <a:pt x="1493" y="998"/>
                  </a:cubicBezTo>
                  <a:cubicBezTo>
                    <a:pt x="1698" y="546"/>
                    <a:pt x="1384" y="50"/>
                    <a:pt x="903" y="2"/>
                  </a:cubicBezTo>
                  <a:cubicBezTo>
                    <a:pt x="891" y="1"/>
                    <a:pt x="878" y="1"/>
                    <a:pt x="86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6"/>
            <p:cNvSpPr/>
            <p:nvPr/>
          </p:nvSpPr>
          <p:spPr>
            <a:xfrm>
              <a:off x="5920000" y="3548950"/>
              <a:ext cx="6175" cy="5425"/>
            </a:xfrm>
            <a:custGeom>
              <a:rect b="b" l="l" r="r" t="t"/>
              <a:pathLst>
                <a:path extrusionOk="0" h="217" w="247">
                  <a:moveTo>
                    <a:pt x="0" y="0"/>
                  </a:moveTo>
                  <a:lnTo>
                    <a:pt x="0" y="217"/>
                  </a:lnTo>
                  <a:lnTo>
                    <a:pt x="247" y="217"/>
                  </a:lnTo>
                  <a:lnTo>
                    <a:pt x="247" y="0"/>
                  </a:ln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5921125" y="3551275"/>
              <a:ext cx="3100" cy="3100"/>
            </a:xfrm>
            <a:custGeom>
              <a:rect b="b" l="l" r="r" t="t"/>
              <a:pathLst>
                <a:path extrusionOk="0" h="124" w="124">
                  <a:moveTo>
                    <a:pt x="63" y="0"/>
                  </a:moveTo>
                  <a:cubicBezTo>
                    <a:pt x="30" y="0"/>
                    <a:pt x="15" y="15"/>
                    <a:pt x="0" y="45"/>
                  </a:cubicBezTo>
                  <a:cubicBezTo>
                    <a:pt x="0" y="79"/>
                    <a:pt x="15" y="109"/>
                    <a:pt x="49" y="124"/>
                  </a:cubicBezTo>
                  <a:lnTo>
                    <a:pt x="63" y="124"/>
                  </a:lnTo>
                  <a:cubicBezTo>
                    <a:pt x="93" y="124"/>
                    <a:pt x="123" y="109"/>
                    <a:pt x="123" y="79"/>
                  </a:cubicBezTo>
                  <a:cubicBezTo>
                    <a:pt x="123" y="45"/>
                    <a:pt x="108" y="15"/>
                    <a:pt x="78"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a:off x="5923075" y="3555925"/>
              <a:ext cx="3950" cy="3125"/>
            </a:xfrm>
            <a:custGeom>
              <a:rect b="b" l="l" r="r" t="t"/>
              <a:pathLst>
                <a:path extrusionOk="0" h="125" w="158">
                  <a:moveTo>
                    <a:pt x="64" y="1"/>
                  </a:moveTo>
                  <a:cubicBezTo>
                    <a:pt x="15" y="16"/>
                    <a:pt x="0" y="61"/>
                    <a:pt x="30" y="109"/>
                  </a:cubicBezTo>
                  <a:cubicBezTo>
                    <a:pt x="45" y="109"/>
                    <a:pt x="64" y="124"/>
                    <a:pt x="79" y="124"/>
                  </a:cubicBezTo>
                  <a:cubicBezTo>
                    <a:pt x="79" y="124"/>
                    <a:pt x="94" y="124"/>
                    <a:pt x="94" y="109"/>
                  </a:cubicBezTo>
                  <a:cubicBezTo>
                    <a:pt x="138" y="109"/>
                    <a:pt x="157" y="46"/>
                    <a:pt x="124" y="16"/>
                  </a:cubicBezTo>
                  <a:cubicBezTo>
                    <a:pt x="109" y="1"/>
                    <a:pt x="94" y="1"/>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a:off x="5926525" y="3546975"/>
              <a:ext cx="7850" cy="7400"/>
            </a:xfrm>
            <a:custGeom>
              <a:rect b="b" l="l" r="r" t="t"/>
              <a:pathLst>
                <a:path extrusionOk="0" h="296" w="314">
                  <a:moveTo>
                    <a:pt x="157" y="1"/>
                  </a:moveTo>
                  <a:cubicBezTo>
                    <a:pt x="94" y="1"/>
                    <a:pt x="34" y="46"/>
                    <a:pt x="19" y="109"/>
                  </a:cubicBezTo>
                  <a:cubicBezTo>
                    <a:pt x="0" y="187"/>
                    <a:pt x="49" y="266"/>
                    <a:pt x="127" y="296"/>
                  </a:cubicBezTo>
                  <a:lnTo>
                    <a:pt x="157" y="296"/>
                  </a:lnTo>
                  <a:cubicBezTo>
                    <a:pt x="221" y="296"/>
                    <a:pt x="280" y="251"/>
                    <a:pt x="299" y="187"/>
                  </a:cubicBezTo>
                  <a:cubicBezTo>
                    <a:pt x="314" y="109"/>
                    <a:pt x="265" y="16"/>
                    <a:pt x="187"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a:off x="5933150" y="3555100"/>
              <a:ext cx="12525" cy="8975"/>
            </a:xfrm>
            <a:custGeom>
              <a:rect b="b" l="l" r="r" t="t"/>
              <a:pathLst>
                <a:path extrusionOk="0" h="359" w="501">
                  <a:moveTo>
                    <a:pt x="221" y="0"/>
                  </a:moveTo>
                  <a:cubicBezTo>
                    <a:pt x="127" y="0"/>
                    <a:pt x="49" y="49"/>
                    <a:pt x="34" y="127"/>
                  </a:cubicBezTo>
                  <a:cubicBezTo>
                    <a:pt x="0" y="221"/>
                    <a:pt x="79" y="329"/>
                    <a:pt x="202" y="359"/>
                  </a:cubicBezTo>
                  <a:lnTo>
                    <a:pt x="265" y="359"/>
                  </a:lnTo>
                  <a:cubicBezTo>
                    <a:pt x="359" y="359"/>
                    <a:pt x="452" y="314"/>
                    <a:pt x="467" y="235"/>
                  </a:cubicBezTo>
                  <a:lnTo>
                    <a:pt x="467" y="235"/>
                  </a:lnTo>
                  <a:cubicBezTo>
                    <a:pt x="452" y="280"/>
                    <a:pt x="407" y="299"/>
                    <a:pt x="359" y="299"/>
                  </a:cubicBezTo>
                  <a:lnTo>
                    <a:pt x="329" y="299"/>
                  </a:lnTo>
                  <a:cubicBezTo>
                    <a:pt x="265" y="280"/>
                    <a:pt x="221" y="235"/>
                    <a:pt x="235" y="172"/>
                  </a:cubicBezTo>
                  <a:cubicBezTo>
                    <a:pt x="250" y="127"/>
                    <a:pt x="280" y="112"/>
                    <a:pt x="344" y="112"/>
                  </a:cubicBezTo>
                  <a:lnTo>
                    <a:pt x="373" y="112"/>
                  </a:lnTo>
                  <a:cubicBezTo>
                    <a:pt x="437" y="127"/>
                    <a:pt x="482" y="187"/>
                    <a:pt x="467" y="235"/>
                  </a:cubicBezTo>
                  <a:cubicBezTo>
                    <a:pt x="500" y="142"/>
                    <a:pt x="407" y="34"/>
                    <a:pt x="295"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5938650" y="3557900"/>
              <a:ext cx="6550" cy="4675"/>
            </a:xfrm>
            <a:custGeom>
              <a:rect b="b" l="l" r="r" t="t"/>
              <a:pathLst>
                <a:path extrusionOk="0" h="187" w="262">
                  <a:moveTo>
                    <a:pt x="124" y="0"/>
                  </a:moveTo>
                  <a:cubicBezTo>
                    <a:pt x="60" y="0"/>
                    <a:pt x="30" y="15"/>
                    <a:pt x="15" y="60"/>
                  </a:cubicBezTo>
                  <a:cubicBezTo>
                    <a:pt x="1" y="123"/>
                    <a:pt x="45" y="168"/>
                    <a:pt x="109" y="187"/>
                  </a:cubicBezTo>
                  <a:lnTo>
                    <a:pt x="139" y="187"/>
                  </a:lnTo>
                  <a:cubicBezTo>
                    <a:pt x="187" y="187"/>
                    <a:pt x="232" y="168"/>
                    <a:pt x="247" y="123"/>
                  </a:cubicBezTo>
                  <a:cubicBezTo>
                    <a:pt x="262" y="75"/>
                    <a:pt x="217" y="15"/>
                    <a:pt x="153"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a:off x="5922325" y="3539975"/>
              <a:ext cx="5425" cy="4325"/>
            </a:xfrm>
            <a:custGeom>
              <a:rect b="b" l="l" r="r" t="t"/>
              <a:pathLst>
                <a:path extrusionOk="0" h="173" w="217">
                  <a:moveTo>
                    <a:pt x="109" y="1"/>
                  </a:moveTo>
                  <a:cubicBezTo>
                    <a:pt x="60" y="1"/>
                    <a:pt x="15" y="16"/>
                    <a:pt x="1" y="64"/>
                  </a:cubicBezTo>
                  <a:cubicBezTo>
                    <a:pt x="1" y="109"/>
                    <a:pt x="30" y="158"/>
                    <a:pt x="94" y="173"/>
                  </a:cubicBezTo>
                  <a:lnTo>
                    <a:pt x="109" y="173"/>
                  </a:lnTo>
                  <a:cubicBezTo>
                    <a:pt x="154" y="173"/>
                    <a:pt x="202" y="158"/>
                    <a:pt x="202" y="109"/>
                  </a:cubicBezTo>
                  <a:cubicBezTo>
                    <a:pt x="217" y="64"/>
                    <a:pt x="187" y="16"/>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5946400" y="3541575"/>
              <a:ext cx="3475" cy="2725"/>
            </a:xfrm>
            <a:custGeom>
              <a:rect b="b" l="l" r="r" t="t"/>
              <a:pathLst>
                <a:path extrusionOk="0" h="109" w="139">
                  <a:moveTo>
                    <a:pt x="64" y="0"/>
                  </a:moveTo>
                  <a:cubicBezTo>
                    <a:pt x="45" y="0"/>
                    <a:pt x="15" y="15"/>
                    <a:pt x="15" y="45"/>
                  </a:cubicBezTo>
                  <a:cubicBezTo>
                    <a:pt x="0" y="60"/>
                    <a:pt x="30" y="94"/>
                    <a:pt x="64" y="109"/>
                  </a:cubicBezTo>
                  <a:lnTo>
                    <a:pt x="79" y="109"/>
                  </a:lnTo>
                  <a:cubicBezTo>
                    <a:pt x="108" y="109"/>
                    <a:pt x="123" y="94"/>
                    <a:pt x="123" y="75"/>
                  </a:cubicBezTo>
                  <a:cubicBezTo>
                    <a:pt x="138" y="45"/>
                    <a:pt x="123" y="15"/>
                    <a:pt x="79" y="15"/>
                  </a:cubicBezTo>
                  <a:cubicBezTo>
                    <a:pt x="79" y="0"/>
                    <a:pt x="79" y="0"/>
                    <a:pt x="6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a:off x="5929700" y="3538400"/>
              <a:ext cx="3475" cy="2725"/>
            </a:xfrm>
            <a:custGeom>
              <a:rect b="b" l="l" r="r" t="t"/>
              <a:pathLst>
                <a:path extrusionOk="0" h="109" w="139">
                  <a:moveTo>
                    <a:pt x="60" y="1"/>
                  </a:moveTo>
                  <a:cubicBezTo>
                    <a:pt x="30" y="1"/>
                    <a:pt x="15" y="15"/>
                    <a:pt x="15" y="34"/>
                  </a:cubicBezTo>
                  <a:cubicBezTo>
                    <a:pt x="0" y="64"/>
                    <a:pt x="15" y="94"/>
                    <a:pt x="60" y="109"/>
                  </a:cubicBezTo>
                  <a:lnTo>
                    <a:pt x="79" y="109"/>
                  </a:lnTo>
                  <a:cubicBezTo>
                    <a:pt x="94" y="109"/>
                    <a:pt x="123" y="94"/>
                    <a:pt x="123" y="64"/>
                  </a:cubicBezTo>
                  <a:cubicBezTo>
                    <a:pt x="138" y="49"/>
                    <a:pt x="109" y="15"/>
                    <a:pt x="7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1" name="Shape 161"/>
        <p:cNvGrpSpPr/>
        <p:nvPr/>
      </p:nvGrpSpPr>
      <p:grpSpPr>
        <a:xfrm>
          <a:off x="0" y="0"/>
          <a:ext cx="0" cy="0"/>
          <a:chOff x="0" y="0"/>
          <a:chExt cx="0" cy="0"/>
        </a:xfrm>
      </p:grpSpPr>
      <p:sp>
        <p:nvSpPr>
          <p:cNvPr id="162" name="Google Shape;162;p7"/>
          <p:cNvSpPr/>
          <p:nvPr/>
        </p:nvSpPr>
        <p:spPr>
          <a:xfrm>
            <a:off x="875543" y="667053"/>
            <a:ext cx="7379032" cy="4503893"/>
          </a:xfrm>
          <a:custGeom>
            <a:rect b="b" l="l" r="r" t="t"/>
            <a:pathLst>
              <a:path extrusionOk="0" h="4546" w="7448">
                <a:moveTo>
                  <a:pt x="5705" y="0"/>
                </a:moveTo>
                <a:cubicBezTo>
                  <a:pt x="5389" y="0"/>
                  <a:pt x="5068" y="70"/>
                  <a:pt x="4772" y="191"/>
                </a:cubicBezTo>
                <a:cubicBezTo>
                  <a:pt x="4511" y="285"/>
                  <a:pt x="4276" y="423"/>
                  <a:pt x="3996" y="456"/>
                </a:cubicBezTo>
                <a:cubicBezTo>
                  <a:pt x="3953" y="461"/>
                  <a:pt x="3909" y="464"/>
                  <a:pt x="3866" y="464"/>
                </a:cubicBezTo>
                <a:cubicBezTo>
                  <a:pt x="3521" y="464"/>
                  <a:pt x="3177" y="319"/>
                  <a:pt x="2832" y="236"/>
                </a:cubicBezTo>
                <a:cubicBezTo>
                  <a:pt x="2592" y="172"/>
                  <a:pt x="2340" y="134"/>
                  <a:pt x="2088" y="134"/>
                </a:cubicBezTo>
                <a:cubicBezTo>
                  <a:pt x="1799" y="134"/>
                  <a:pt x="1512" y="184"/>
                  <a:pt x="1246" y="300"/>
                </a:cubicBezTo>
                <a:cubicBezTo>
                  <a:pt x="687" y="550"/>
                  <a:pt x="280" y="1094"/>
                  <a:pt x="328" y="1699"/>
                </a:cubicBezTo>
                <a:cubicBezTo>
                  <a:pt x="358" y="1979"/>
                  <a:pt x="466" y="2258"/>
                  <a:pt x="422" y="2523"/>
                </a:cubicBezTo>
                <a:cubicBezTo>
                  <a:pt x="388" y="2803"/>
                  <a:pt x="220" y="3035"/>
                  <a:pt x="127" y="3299"/>
                </a:cubicBezTo>
                <a:cubicBezTo>
                  <a:pt x="0" y="3658"/>
                  <a:pt x="0" y="4173"/>
                  <a:pt x="187" y="4546"/>
                </a:cubicBezTo>
                <a:lnTo>
                  <a:pt x="7168" y="4546"/>
                </a:lnTo>
                <a:cubicBezTo>
                  <a:pt x="7231" y="4419"/>
                  <a:pt x="7276" y="4296"/>
                  <a:pt x="7291" y="4173"/>
                </a:cubicBezTo>
                <a:cubicBezTo>
                  <a:pt x="7369" y="3799"/>
                  <a:pt x="7246" y="3471"/>
                  <a:pt x="7216" y="3113"/>
                </a:cubicBezTo>
                <a:cubicBezTo>
                  <a:pt x="7198" y="2773"/>
                  <a:pt x="7324" y="2475"/>
                  <a:pt x="7384" y="2150"/>
                </a:cubicBezTo>
                <a:cubicBezTo>
                  <a:pt x="7448" y="1856"/>
                  <a:pt x="7433" y="1527"/>
                  <a:pt x="7354" y="1232"/>
                </a:cubicBezTo>
                <a:cubicBezTo>
                  <a:pt x="7246" y="844"/>
                  <a:pt x="6996" y="471"/>
                  <a:pt x="6657" y="255"/>
                </a:cubicBezTo>
                <a:cubicBezTo>
                  <a:pt x="6369" y="78"/>
                  <a:pt x="6040" y="0"/>
                  <a:pt x="5705"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1375246" y="1273984"/>
            <a:ext cx="6397440" cy="3896960"/>
          </a:xfrm>
          <a:custGeom>
            <a:rect b="b" l="l" r="r" t="t"/>
            <a:pathLst>
              <a:path extrusionOk="0" h="2785" w="4572">
                <a:moveTo>
                  <a:pt x="1239" y="0"/>
                </a:moveTo>
                <a:cubicBezTo>
                  <a:pt x="1167" y="0"/>
                  <a:pt x="1096" y="5"/>
                  <a:pt x="1027" y="16"/>
                </a:cubicBezTo>
                <a:cubicBezTo>
                  <a:pt x="669" y="95"/>
                  <a:pt x="374" y="341"/>
                  <a:pt x="325" y="669"/>
                </a:cubicBezTo>
                <a:cubicBezTo>
                  <a:pt x="310" y="826"/>
                  <a:pt x="482" y="1087"/>
                  <a:pt x="434" y="1229"/>
                </a:cubicBezTo>
                <a:cubicBezTo>
                  <a:pt x="374" y="1385"/>
                  <a:pt x="1" y="1818"/>
                  <a:pt x="16" y="2162"/>
                </a:cubicBezTo>
                <a:cubicBezTo>
                  <a:pt x="16" y="2505"/>
                  <a:pt x="109" y="2613"/>
                  <a:pt x="232" y="2785"/>
                </a:cubicBezTo>
                <a:lnTo>
                  <a:pt x="4228" y="2785"/>
                </a:lnTo>
                <a:cubicBezTo>
                  <a:pt x="4307" y="2598"/>
                  <a:pt x="4370" y="2471"/>
                  <a:pt x="4277" y="2240"/>
                </a:cubicBezTo>
                <a:cubicBezTo>
                  <a:pt x="4213" y="2053"/>
                  <a:pt x="4400" y="1897"/>
                  <a:pt x="4478" y="1740"/>
                </a:cubicBezTo>
                <a:cubicBezTo>
                  <a:pt x="4538" y="1587"/>
                  <a:pt x="4571" y="1400"/>
                  <a:pt x="4557" y="1244"/>
                </a:cubicBezTo>
                <a:cubicBezTo>
                  <a:pt x="4523" y="1012"/>
                  <a:pt x="4430" y="792"/>
                  <a:pt x="4243" y="621"/>
                </a:cubicBezTo>
                <a:cubicBezTo>
                  <a:pt x="4018" y="433"/>
                  <a:pt x="3711" y="351"/>
                  <a:pt x="3406" y="351"/>
                </a:cubicBezTo>
                <a:cubicBezTo>
                  <a:pt x="3311" y="351"/>
                  <a:pt x="3216" y="359"/>
                  <a:pt x="3124" y="374"/>
                </a:cubicBezTo>
                <a:cubicBezTo>
                  <a:pt x="2992" y="387"/>
                  <a:pt x="2858" y="422"/>
                  <a:pt x="2714" y="422"/>
                </a:cubicBezTo>
                <a:cubicBezTo>
                  <a:pt x="2690" y="422"/>
                  <a:pt x="2666" y="421"/>
                  <a:pt x="2642" y="419"/>
                </a:cubicBezTo>
                <a:cubicBezTo>
                  <a:pt x="2411" y="404"/>
                  <a:pt x="2191" y="266"/>
                  <a:pt x="1975" y="173"/>
                </a:cubicBezTo>
                <a:cubicBezTo>
                  <a:pt x="1746" y="63"/>
                  <a:pt x="1488" y="0"/>
                  <a:pt x="1239"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txBox="1"/>
          <p:nvPr>
            <p:ph type="title"/>
          </p:nvPr>
        </p:nvSpPr>
        <p:spPr>
          <a:xfrm>
            <a:off x="4325550" y="2378875"/>
            <a:ext cx="2711700" cy="4926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5" name="Google Shape;165;p7"/>
          <p:cNvSpPr txBox="1"/>
          <p:nvPr>
            <p:ph idx="1" type="body"/>
          </p:nvPr>
        </p:nvSpPr>
        <p:spPr>
          <a:xfrm>
            <a:off x="4325550" y="2805125"/>
            <a:ext cx="2711700" cy="11397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66" name="Google Shape;166;p7"/>
          <p:cNvSpPr/>
          <p:nvPr/>
        </p:nvSpPr>
        <p:spPr>
          <a:xfrm>
            <a:off x="4302013" y="602250"/>
            <a:ext cx="591426" cy="435051"/>
          </a:xfrm>
          <a:custGeom>
            <a:rect b="b" l="l" r="r" t="t"/>
            <a:pathLst>
              <a:path extrusionOk="0" h="459" w="624">
                <a:moveTo>
                  <a:pt x="288" y="0"/>
                </a:moveTo>
                <a:cubicBezTo>
                  <a:pt x="214" y="0"/>
                  <a:pt x="143" y="38"/>
                  <a:pt x="94" y="108"/>
                </a:cubicBezTo>
                <a:cubicBezTo>
                  <a:pt x="16" y="216"/>
                  <a:pt x="1" y="402"/>
                  <a:pt x="187" y="402"/>
                </a:cubicBezTo>
                <a:cubicBezTo>
                  <a:pt x="270" y="412"/>
                  <a:pt x="376" y="458"/>
                  <a:pt x="459" y="458"/>
                </a:cubicBezTo>
                <a:cubicBezTo>
                  <a:pt x="500" y="458"/>
                  <a:pt x="535" y="448"/>
                  <a:pt x="560" y="417"/>
                </a:cubicBezTo>
                <a:cubicBezTo>
                  <a:pt x="624" y="309"/>
                  <a:pt x="531" y="108"/>
                  <a:pt x="422" y="44"/>
                </a:cubicBezTo>
                <a:cubicBezTo>
                  <a:pt x="380" y="14"/>
                  <a:pt x="334" y="0"/>
                  <a:pt x="288"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rot="2832630">
            <a:off x="8077425" y="3442225"/>
            <a:ext cx="591425" cy="435051"/>
          </a:xfrm>
          <a:custGeom>
            <a:rect b="b" l="l" r="r" t="t"/>
            <a:pathLst>
              <a:path extrusionOk="0" h="459" w="624">
                <a:moveTo>
                  <a:pt x="288" y="0"/>
                </a:moveTo>
                <a:cubicBezTo>
                  <a:pt x="214" y="0"/>
                  <a:pt x="143" y="38"/>
                  <a:pt x="94" y="108"/>
                </a:cubicBezTo>
                <a:cubicBezTo>
                  <a:pt x="16" y="216"/>
                  <a:pt x="1" y="402"/>
                  <a:pt x="187" y="402"/>
                </a:cubicBezTo>
                <a:cubicBezTo>
                  <a:pt x="270" y="412"/>
                  <a:pt x="376" y="458"/>
                  <a:pt x="459" y="458"/>
                </a:cubicBezTo>
                <a:cubicBezTo>
                  <a:pt x="500" y="458"/>
                  <a:pt x="535" y="448"/>
                  <a:pt x="560" y="417"/>
                </a:cubicBezTo>
                <a:cubicBezTo>
                  <a:pt x="624" y="309"/>
                  <a:pt x="531" y="108"/>
                  <a:pt x="422" y="44"/>
                </a:cubicBezTo>
                <a:cubicBezTo>
                  <a:pt x="380" y="14"/>
                  <a:pt x="334" y="0"/>
                  <a:pt x="288"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rot="-4073528">
            <a:off x="578413" y="2913425"/>
            <a:ext cx="591426" cy="435050"/>
          </a:xfrm>
          <a:custGeom>
            <a:rect b="b" l="l" r="r" t="t"/>
            <a:pathLst>
              <a:path extrusionOk="0" h="459" w="624">
                <a:moveTo>
                  <a:pt x="288" y="0"/>
                </a:moveTo>
                <a:cubicBezTo>
                  <a:pt x="214" y="0"/>
                  <a:pt x="143" y="38"/>
                  <a:pt x="94" y="108"/>
                </a:cubicBezTo>
                <a:cubicBezTo>
                  <a:pt x="16" y="216"/>
                  <a:pt x="1" y="402"/>
                  <a:pt x="187" y="402"/>
                </a:cubicBezTo>
                <a:cubicBezTo>
                  <a:pt x="270" y="412"/>
                  <a:pt x="376" y="458"/>
                  <a:pt x="459" y="458"/>
                </a:cubicBezTo>
                <a:cubicBezTo>
                  <a:pt x="500" y="458"/>
                  <a:pt x="535" y="448"/>
                  <a:pt x="560" y="417"/>
                </a:cubicBezTo>
                <a:cubicBezTo>
                  <a:pt x="624" y="309"/>
                  <a:pt x="531" y="108"/>
                  <a:pt x="422" y="44"/>
                </a:cubicBezTo>
                <a:cubicBezTo>
                  <a:pt x="380" y="14"/>
                  <a:pt x="334" y="0"/>
                  <a:pt x="288" y="0"/>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9" name="Google Shape;169;p7"/>
          <p:cNvGrpSpPr/>
          <p:nvPr/>
        </p:nvGrpSpPr>
        <p:grpSpPr>
          <a:xfrm rot="10800000">
            <a:off x="512305" y="1273976"/>
            <a:ext cx="8376625" cy="2423998"/>
            <a:chOff x="916725" y="1641996"/>
            <a:chExt cx="679700" cy="196689"/>
          </a:xfrm>
        </p:grpSpPr>
        <p:sp>
          <p:nvSpPr>
            <p:cNvPr id="170" name="Google Shape;170;p7"/>
            <p:cNvSpPr/>
            <p:nvPr/>
          </p:nvSpPr>
          <p:spPr>
            <a:xfrm>
              <a:off x="924724" y="1743976"/>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a:off x="953903" y="1825237"/>
              <a:ext cx="9350" cy="9389"/>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1586176" y="1752576"/>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a:off x="943802" y="1682956"/>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951477" y="1641996"/>
              <a:ext cx="6274" cy="6707"/>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a:off x="1554877" y="1832883"/>
              <a:ext cx="5799" cy="5802"/>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1560676" y="1726789"/>
              <a:ext cx="6275" cy="6593"/>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a:off x="1585975" y="1649033"/>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a:off x="1573297"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 name="Google Shape;180;p7"/>
          <p:cNvSpPr/>
          <p:nvPr/>
        </p:nvSpPr>
        <p:spPr>
          <a:xfrm rot="10800000">
            <a:off x="512288" y="1329381"/>
            <a:ext cx="172844" cy="177466"/>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81" name="Shape 181"/>
        <p:cNvGrpSpPr/>
        <p:nvPr/>
      </p:nvGrpSpPr>
      <p:grpSpPr>
        <a:xfrm>
          <a:off x="0" y="0"/>
          <a:ext cx="0" cy="0"/>
          <a:chOff x="0" y="0"/>
          <a:chExt cx="0" cy="0"/>
        </a:xfrm>
      </p:grpSpPr>
      <p:sp>
        <p:nvSpPr>
          <p:cNvPr id="182" name="Google Shape;182;p8"/>
          <p:cNvSpPr txBox="1"/>
          <p:nvPr>
            <p:ph type="title"/>
          </p:nvPr>
        </p:nvSpPr>
        <p:spPr>
          <a:xfrm>
            <a:off x="2736150" y="1789650"/>
            <a:ext cx="3671700" cy="501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3" name="Google Shape;183;p8"/>
          <p:cNvSpPr txBox="1"/>
          <p:nvPr>
            <p:ph idx="1" type="subTitle"/>
          </p:nvPr>
        </p:nvSpPr>
        <p:spPr>
          <a:xfrm>
            <a:off x="2736200" y="2290938"/>
            <a:ext cx="3671700" cy="10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84" name="Google Shape;184;p8"/>
          <p:cNvSpPr/>
          <p:nvPr/>
        </p:nvSpPr>
        <p:spPr>
          <a:xfrm rot="-8999983">
            <a:off x="6843064" y="-877696"/>
            <a:ext cx="3709640" cy="2642729"/>
          </a:xfrm>
          <a:custGeom>
            <a:rect b="b" l="l" r="r" t="t"/>
            <a:pathLst>
              <a:path extrusionOk="0" h="3334" w="4680">
                <a:moveTo>
                  <a:pt x="1374" y="1"/>
                </a:moveTo>
                <a:cubicBezTo>
                  <a:pt x="1295" y="1"/>
                  <a:pt x="1215" y="8"/>
                  <a:pt x="1135" y="23"/>
                </a:cubicBezTo>
                <a:cubicBezTo>
                  <a:pt x="776" y="87"/>
                  <a:pt x="482" y="333"/>
                  <a:pt x="452" y="676"/>
                </a:cubicBezTo>
                <a:cubicBezTo>
                  <a:pt x="437" y="814"/>
                  <a:pt x="403" y="1049"/>
                  <a:pt x="359" y="1206"/>
                </a:cubicBezTo>
                <a:cubicBezTo>
                  <a:pt x="310" y="1344"/>
                  <a:pt x="0" y="1840"/>
                  <a:pt x="123" y="2169"/>
                </a:cubicBezTo>
                <a:cubicBezTo>
                  <a:pt x="466" y="3066"/>
                  <a:pt x="1354" y="3334"/>
                  <a:pt x="2162" y="3334"/>
                </a:cubicBezTo>
                <a:cubicBezTo>
                  <a:pt x="2822" y="3334"/>
                  <a:pt x="3428" y="3154"/>
                  <a:pt x="3638" y="2993"/>
                </a:cubicBezTo>
                <a:cubicBezTo>
                  <a:pt x="4026" y="2698"/>
                  <a:pt x="4523" y="1904"/>
                  <a:pt x="4601" y="1732"/>
                </a:cubicBezTo>
                <a:cubicBezTo>
                  <a:pt x="4664" y="1579"/>
                  <a:pt x="4679" y="1407"/>
                  <a:pt x="4664" y="1236"/>
                </a:cubicBezTo>
                <a:cubicBezTo>
                  <a:pt x="4649" y="1019"/>
                  <a:pt x="4541" y="784"/>
                  <a:pt x="4355" y="628"/>
                </a:cubicBezTo>
                <a:cubicBezTo>
                  <a:pt x="4132" y="432"/>
                  <a:pt x="3800" y="351"/>
                  <a:pt x="3486" y="351"/>
                </a:cubicBezTo>
                <a:cubicBezTo>
                  <a:pt x="3405" y="351"/>
                  <a:pt x="3326" y="357"/>
                  <a:pt x="3250" y="366"/>
                </a:cubicBezTo>
                <a:cubicBezTo>
                  <a:pt x="3102" y="392"/>
                  <a:pt x="2965" y="429"/>
                  <a:pt x="2832" y="429"/>
                </a:cubicBezTo>
                <a:cubicBezTo>
                  <a:pt x="2811" y="429"/>
                  <a:pt x="2790" y="428"/>
                  <a:pt x="2769" y="426"/>
                </a:cubicBezTo>
                <a:cubicBezTo>
                  <a:pt x="2519" y="396"/>
                  <a:pt x="2317" y="273"/>
                  <a:pt x="2097" y="161"/>
                </a:cubicBezTo>
                <a:cubicBezTo>
                  <a:pt x="1863" y="68"/>
                  <a:pt x="1621" y="1"/>
                  <a:pt x="1374"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1421350" y="3529139"/>
            <a:ext cx="3217499" cy="1951478"/>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8"/>
          <p:cNvGrpSpPr/>
          <p:nvPr/>
        </p:nvGrpSpPr>
        <p:grpSpPr>
          <a:xfrm>
            <a:off x="260906" y="2494963"/>
            <a:ext cx="8622178" cy="2454935"/>
            <a:chOff x="916725" y="1693928"/>
            <a:chExt cx="699625" cy="199200"/>
          </a:xfrm>
        </p:grpSpPr>
        <p:sp>
          <p:nvSpPr>
            <p:cNvPr id="187" name="Google Shape;187;p8"/>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955428" y="1742642"/>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1004865" y="1855801"/>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977350" y="1759350"/>
              <a:ext cx="5900" cy="5825"/>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1230590" y="1841588"/>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1536103" y="1865802"/>
              <a:ext cx="5800" cy="6200"/>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1421707" y="1810563"/>
              <a:ext cx="5800" cy="6200"/>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1588726" y="174493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a:off x="1549900" y="1759350"/>
              <a:ext cx="5825" cy="5825"/>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1493574" y="1839439"/>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8"/>
          <p:cNvGrpSpPr/>
          <p:nvPr/>
        </p:nvGrpSpPr>
        <p:grpSpPr>
          <a:xfrm>
            <a:off x="2527474" y="4310962"/>
            <a:ext cx="511840" cy="585068"/>
            <a:chOff x="6144600" y="3520075"/>
            <a:chExt cx="29600" cy="33825"/>
          </a:xfrm>
        </p:grpSpPr>
        <p:sp>
          <p:nvSpPr>
            <p:cNvPr id="204" name="Google Shape;204;p8"/>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8"/>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8"/>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8"/>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8"/>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8"/>
          <p:cNvSpPr/>
          <p:nvPr/>
        </p:nvSpPr>
        <p:spPr>
          <a:xfrm rot="7052874">
            <a:off x="-1065524" y="-281615"/>
            <a:ext cx="3217496" cy="1951479"/>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8"/>
          <p:cNvSpPr/>
          <p:nvPr/>
        </p:nvSpPr>
        <p:spPr>
          <a:xfrm rot="-3751670">
            <a:off x="7612926" y="3907089"/>
            <a:ext cx="3217498" cy="1951476"/>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2" name="Shape 222"/>
        <p:cNvGrpSpPr/>
        <p:nvPr/>
      </p:nvGrpSpPr>
      <p:grpSpPr>
        <a:xfrm>
          <a:off x="0" y="0"/>
          <a:ext cx="0" cy="0"/>
          <a:chOff x="0" y="0"/>
          <a:chExt cx="0" cy="0"/>
        </a:xfrm>
      </p:grpSpPr>
      <p:sp>
        <p:nvSpPr>
          <p:cNvPr id="223" name="Google Shape;223;p9"/>
          <p:cNvSpPr txBox="1"/>
          <p:nvPr>
            <p:ph type="title"/>
          </p:nvPr>
        </p:nvSpPr>
        <p:spPr>
          <a:xfrm>
            <a:off x="4572000" y="1878250"/>
            <a:ext cx="2743200" cy="837300"/>
          </a:xfrm>
          <a:prstGeom prst="rect">
            <a:avLst/>
          </a:prstGeom>
        </p:spPr>
        <p:txBody>
          <a:bodyPr anchorCtr="0" anchor="b"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224" name="Google Shape;224;p9"/>
          <p:cNvSpPr txBox="1"/>
          <p:nvPr>
            <p:ph idx="1" type="subTitle"/>
          </p:nvPr>
        </p:nvSpPr>
        <p:spPr>
          <a:xfrm>
            <a:off x="4572000" y="2672780"/>
            <a:ext cx="2743200" cy="123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225" name="Google Shape;225;p9"/>
          <p:cNvSpPr txBox="1"/>
          <p:nvPr>
            <p:ph hasCustomPrompt="1" idx="2" type="title"/>
          </p:nvPr>
        </p:nvSpPr>
        <p:spPr>
          <a:xfrm>
            <a:off x="4571988" y="1350638"/>
            <a:ext cx="1203300" cy="8373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r">
              <a:spcBef>
                <a:spcPts val="0"/>
              </a:spcBef>
              <a:spcAft>
                <a:spcPts val="0"/>
              </a:spcAft>
              <a:buSzPts val="12000"/>
              <a:buFont typeface="Mukta"/>
              <a:buNone/>
              <a:defRPr sz="12000">
                <a:latin typeface="Mukta"/>
                <a:ea typeface="Mukta"/>
                <a:cs typeface="Mukta"/>
                <a:sym typeface="Mukta"/>
              </a:defRPr>
            </a:lvl2pPr>
            <a:lvl3pPr lvl="2" rtl="0" algn="r">
              <a:spcBef>
                <a:spcPts val="0"/>
              </a:spcBef>
              <a:spcAft>
                <a:spcPts val="0"/>
              </a:spcAft>
              <a:buSzPts val="12000"/>
              <a:buFont typeface="Mukta"/>
              <a:buNone/>
              <a:defRPr sz="12000">
                <a:latin typeface="Mukta"/>
                <a:ea typeface="Mukta"/>
                <a:cs typeface="Mukta"/>
                <a:sym typeface="Mukta"/>
              </a:defRPr>
            </a:lvl3pPr>
            <a:lvl4pPr lvl="3" rtl="0" algn="r">
              <a:spcBef>
                <a:spcPts val="0"/>
              </a:spcBef>
              <a:spcAft>
                <a:spcPts val="0"/>
              </a:spcAft>
              <a:buSzPts val="12000"/>
              <a:buFont typeface="Mukta"/>
              <a:buNone/>
              <a:defRPr sz="12000">
                <a:latin typeface="Mukta"/>
                <a:ea typeface="Mukta"/>
                <a:cs typeface="Mukta"/>
                <a:sym typeface="Mukta"/>
              </a:defRPr>
            </a:lvl4pPr>
            <a:lvl5pPr lvl="4" rtl="0" algn="r">
              <a:spcBef>
                <a:spcPts val="0"/>
              </a:spcBef>
              <a:spcAft>
                <a:spcPts val="0"/>
              </a:spcAft>
              <a:buSzPts val="12000"/>
              <a:buFont typeface="Mukta"/>
              <a:buNone/>
              <a:defRPr sz="12000">
                <a:latin typeface="Mukta"/>
                <a:ea typeface="Mukta"/>
                <a:cs typeface="Mukta"/>
                <a:sym typeface="Mukta"/>
              </a:defRPr>
            </a:lvl5pPr>
            <a:lvl6pPr lvl="5" rtl="0" algn="r">
              <a:spcBef>
                <a:spcPts val="0"/>
              </a:spcBef>
              <a:spcAft>
                <a:spcPts val="0"/>
              </a:spcAft>
              <a:buSzPts val="12000"/>
              <a:buFont typeface="Mukta"/>
              <a:buNone/>
              <a:defRPr sz="12000">
                <a:latin typeface="Mukta"/>
                <a:ea typeface="Mukta"/>
                <a:cs typeface="Mukta"/>
                <a:sym typeface="Mukta"/>
              </a:defRPr>
            </a:lvl6pPr>
            <a:lvl7pPr lvl="6" rtl="0" algn="r">
              <a:spcBef>
                <a:spcPts val="0"/>
              </a:spcBef>
              <a:spcAft>
                <a:spcPts val="0"/>
              </a:spcAft>
              <a:buSzPts val="12000"/>
              <a:buFont typeface="Mukta"/>
              <a:buNone/>
              <a:defRPr sz="12000">
                <a:latin typeface="Mukta"/>
                <a:ea typeface="Mukta"/>
                <a:cs typeface="Mukta"/>
                <a:sym typeface="Mukta"/>
              </a:defRPr>
            </a:lvl7pPr>
            <a:lvl8pPr lvl="7" rtl="0" algn="r">
              <a:spcBef>
                <a:spcPts val="0"/>
              </a:spcBef>
              <a:spcAft>
                <a:spcPts val="0"/>
              </a:spcAft>
              <a:buSzPts val="12000"/>
              <a:buFont typeface="Mukta"/>
              <a:buNone/>
              <a:defRPr sz="12000">
                <a:latin typeface="Mukta"/>
                <a:ea typeface="Mukta"/>
                <a:cs typeface="Mukta"/>
                <a:sym typeface="Mukta"/>
              </a:defRPr>
            </a:lvl8pPr>
            <a:lvl9pPr lvl="8" rtl="0" algn="r">
              <a:spcBef>
                <a:spcPts val="0"/>
              </a:spcBef>
              <a:spcAft>
                <a:spcPts val="0"/>
              </a:spcAft>
              <a:buSzPts val="12000"/>
              <a:buFont typeface="Mukta"/>
              <a:buNone/>
              <a:defRPr sz="12000">
                <a:latin typeface="Mukta"/>
                <a:ea typeface="Mukta"/>
                <a:cs typeface="Mukta"/>
                <a:sym typeface="Mukta"/>
              </a:defRPr>
            </a:lvl9pPr>
          </a:lstStyle>
          <a:p>
            <a:r>
              <a:t>xx%</a:t>
            </a:r>
          </a:p>
        </p:txBody>
      </p:sp>
      <p:sp>
        <p:nvSpPr>
          <p:cNvPr id="226" name="Google Shape;226;p9"/>
          <p:cNvSpPr/>
          <p:nvPr/>
        </p:nvSpPr>
        <p:spPr>
          <a:xfrm flipH="1" rot="5400000">
            <a:off x="-3074787" y="321247"/>
            <a:ext cx="5034995" cy="3053822"/>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rot="865811">
            <a:off x="-182304" y="3876947"/>
            <a:ext cx="10092171" cy="6090810"/>
          </a:xfrm>
          <a:custGeom>
            <a:rect b="b" l="l" r="r" t="t"/>
            <a:pathLst>
              <a:path extrusionOk="0" h="5180" w="8583">
                <a:moveTo>
                  <a:pt x="6070" y="0"/>
                </a:moveTo>
                <a:cubicBezTo>
                  <a:pt x="5442" y="0"/>
                  <a:pt x="4759" y="364"/>
                  <a:pt x="4183" y="401"/>
                </a:cubicBezTo>
                <a:cubicBezTo>
                  <a:pt x="4115" y="406"/>
                  <a:pt x="4044" y="409"/>
                  <a:pt x="3971" y="409"/>
                </a:cubicBezTo>
                <a:cubicBezTo>
                  <a:pt x="3720" y="409"/>
                  <a:pt x="3444" y="383"/>
                  <a:pt x="3172" y="383"/>
                </a:cubicBezTo>
                <a:cubicBezTo>
                  <a:pt x="2692" y="383"/>
                  <a:pt x="2225" y="464"/>
                  <a:pt x="1929" y="912"/>
                </a:cubicBezTo>
                <a:cubicBezTo>
                  <a:pt x="1321" y="1845"/>
                  <a:pt x="0" y="1643"/>
                  <a:pt x="0" y="3042"/>
                </a:cubicBezTo>
                <a:cubicBezTo>
                  <a:pt x="0" y="3975"/>
                  <a:pt x="1400" y="4643"/>
                  <a:pt x="2441" y="5031"/>
                </a:cubicBezTo>
                <a:cubicBezTo>
                  <a:pt x="2727" y="5138"/>
                  <a:pt x="2969" y="5179"/>
                  <a:pt x="3183" y="5179"/>
                </a:cubicBezTo>
                <a:cubicBezTo>
                  <a:pt x="3871" y="5179"/>
                  <a:pt x="4272" y="4756"/>
                  <a:pt x="4942" y="4756"/>
                </a:cubicBezTo>
                <a:cubicBezTo>
                  <a:pt x="5092" y="4756"/>
                  <a:pt x="5256" y="4777"/>
                  <a:pt x="5441" y="4830"/>
                </a:cubicBezTo>
                <a:cubicBezTo>
                  <a:pt x="5720" y="4914"/>
                  <a:pt x="6060" y="4970"/>
                  <a:pt x="6397" y="4970"/>
                </a:cubicBezTo>
                <a:cubicBezTo>
                  <a:pt x="7002" y="4970"/>
                  <a:pt x="7595" y="4790"/>
                  <a:pt x="7806" y="4270"/>
                </a:cubicBezTo>
                <a:cubicBezTo>
                  <a:pt x="8582" y="2311"/>
                  <a:pt x="7276" y="460"/>
                  <a:pt x="6653" y="136"/>
                </a:cubicBezTo>
                <a:cubicBezTo>
                  <a:pt x="6468" y="38"/>
                  <a:pt x="6272" y="0"/>
                  <a:pt x="607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8" name="Google Shape;228;p9"/>
          <p:cNvGrpSpPr/>
          <p:nvPr/>
        </p:nvGrpSpPr>
        <p:grpSpPr>
          <a:xfrm>
            <a:off x="389174" y="4310974"/>
            <a:ext cx="511840" cy="585068"/>
            <a:chOff x="6144600" y="3520075"/>
            <a:chExt cx="29600" cy="33825"/>
          </a:xfrm>
        </p:grpSpPr>
        <p:sp>
          <p:nvSpPr>
            <p:cNvPr id="229" name="Google Shape;229;p9"/>
            <p:cNvSpPr/>
            <p:nvPr/>
          </p:nvSpPr>
          <p:spPr>
            <a:xfrm>
              <a:off x="6155050" y="3520075"/>
              <a:ext cx="5475" cy="4350"/>
            </a:xfrm>
            <a:custGeom>
              <a:rect b="b" l="l" r="r" t="t"/>
              <a:pathLst>
                <a:path extrusionOk="0" h="174" w="219">
                  <a:moveTo>
                    <a:pt x="128" y="0"/>
                  </a:moveTo>
                  <a:cubicBezTo>
                    <a:pt x="123" y="0"/>
                    <a:pt x="118" y="1"/>
                    <a:pt x="113" y="2"/>
                  </a:cubicBezTo>
                  <a:cubicBezTo>
                    <a:pt x="79" y="2"/>
                    <a:pt x="49" y="21"/>
                    <a:pt x="49" y="36"/>
                  </a:cubicBezTo>
                  <a:cubicBezTo>
                    <a:pt x="1" y="95"/>
                    <a:pt x="49" y="174"/>
                    <a:pt x="128" y="174"/>
                  </a:cubicBezTo>
                  <a:cubicBezTo>
                    <a:pt x="143" y="174"/>
                    <a:pt x="173" y="159"/>
                    <a:pt x="187" y="129"/>
                  </a:cubicBezTo>
                  <a:cubicBezTo>
                    <a:pt x="218" y="71"/>
                    <a:pt x="180" y="0"/>
                    <a:pt x="128"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6152350" y="3549675"/>
              <a:ext cx="4700" cy="4225"/>
            </a:xfrm>
            <a:custGeom>
              <a:rect b="b" l="l" r="r" t="t"/>
              <a:pathLst>
                <a:path extrusionOk="0" h="169" w="188">
                  <a:moveTo>
                    <a:pt x="64" y="1"/>
                  </a:moveTo>
                  <a:cubicBezTo>
                    <a:pt x="1" y="31"/>
                    <a:pt x="1" y="109"/>
                    <a:pt x="49" y="158"/>
                  </a:cubicBezTo>
                  <a:cubicBezTo>
                    <a:pt x="64" y="165"/>
                    <a:pt x="79" y="169"/>
                    <a:pt x="93" y="169"/>
                  </a:cubicBezTo>
                  <a:cubicBezTo>
                    <a:pt x="106" y="169"/>
                    <a:pt x="118" y="165"/>
                    <a:pt x="128" y="158"/>
                  </a:cubicBezTo>
                  <a:cubicBezTo>
                    <a:pt x="187" y="124"/>
                    <a:pt x="187" y="49"/>
                    <a:pt x="142" y="16"/>
                  </a:cubicBezTo>
                  <a:cubicBezTo>
                    <a:pt x="109" y="1"/>
                    <a:pt x="94" y="1"/>
                    <a:pt x="64"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6144975" y="3526050"/>
              <a:ext cx="5450" cy="5350"/>
            </a:xfrm>
            <a:custGeom>
              <a:rect b="b" l="l" r="r" t="t"/>
              <a:pathLst>
                <a:path extrusionOk="0" h="214" w="218">
                  <a:moveTo>
                    <a:pt x="116" y="1"/>
                  </a:moveTo>
                  <a:cubicBezTo>
                    <a:pt x="86" y="1"/>
                    <a:pt x="55" y="14"/>
                    <a:pt x="31" y="43"/>
                  </a:cubicBezTo>
                  <a:cubicBezTo>
                    <a:pt x="16" y="62"/>
                    <a:pt x="1" y="92"/>
                    <a:pt x="1" y="121"/>
                  </a:cubicBezTo>
                  <a:cubicBezTo>
                    <a:pt x="10" y="179"/>
                    <a:pt x="55" y="214"/>
                    <a:pt x="102" y="214"/>
                  </a:cubicBezTo>
                  <a:cubicBezTo>
                    <a:pt x="132" y="214"/>
                    <a:pt x="163" y="200"/>
                    <a:pt x="187" y="170"/>
                  </a:cubicBezTo>
                  <a:cubicBezTo>
                    <a:pt x="202" y="155"/>
                    <a:pt x="217" y="121"/>
                    <a:pt x="217" y="92"/>
                  </a:cubicBezTo>
                  <a:cubicBezTo>
                    <a:pt x="208" y="34"/>
                    <a:pt x="164" y="1"/>
                    <a:pt x="11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6168025" y="3545825"/>
              <a:ext cx="5625" cy="5050"/>
            </a:xfrm>
            <a:custGeom>
              <a:rect b="b" l="l" r="r" t="t"/>
              <a:pathLst>
                <a:path extrusionOk="0" h="202" w="225">
                  <a:moveTo>
                    <a:pt x="115" y="0"/>
                  </a:moveTo>
                  <a:cubicBezTo>
                    <a:pt x="97" y="0"/>
                    <a:pt x="78" y="5"/>
                    <a:pt x="60" y="17"/>
                  </a:cubicBezTo>
                  <a:cubicBezTo>
                    <a:pt x="27" y="32"/>
                    <a:pt x="12" y="62"/>
                    <a:pt x="12" y="77"/>
                  </a:cubicBezTo>
                  <a:cubicBezTo>
                    <a:pt x="0" y="148"/>
                    <a:pt x="52" y="202"/>
                    <a:pt x="112" y="202"/>
                  </a:cubicBezTo>
                  <a:cubicBezTo>
                    <a:pt x="130" y="202"/>
                    <a:pt x="150" y="196"/>
                    <a:pt x="168" y="185"/>
                  </a:cubicBezTo>
                  <a:cubicBezTo>
                    <a:pt x="183" y="170"/>
                    <a:pt x="213" y="155"/>
                    <a:pt x="213" y="125"/>
                  </a:cubicBezTo>
                  <a:cubicBezTo>
                    <a:pt x="225" y="54"/>
                    <a:pt x="173" y="0"/>
                    <a:pt x="1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6171000" y="3528325"/>
              <a:ext cx="3200" cy="2725"/>
            </a:xfrm>
            <a:custGeom>
              <a:rect b="b" l="l" r="r" t="t"/>
              <a:pathLst>
                <a:path extrusionOk="0" h="109" w="128">
                  <a:moveTo>
                    <a:pt x="79" y="1"/>
                  </a:moveTo>
                  <a:cubicBezTo>
                    <a:pt x="35" y="1"/>
                    <a:pt x="1" y="30"/>
                    <a:pt x="16" y="79"/>
                  </a:cubicBezTo>
                  <a:cubicBezTo>
                    <a:pt x="35" y="94"/>
                    <a:pt x="49" y="109"/>
                    <a:pt x="64" y="109"/>
                  </a:cubicBezTo>
                  <a:cubicBezTo>
                    <a:pt x="109" y="109"/>
                    <a:pt x="128" y="64"/>
                    <a:pt x="128" y="30"/>
                  </a:cubicBezTo>
                  <a:cubicBezTo>
                    <a:pt x="109" y="15"/>
                    <a:pt x="94" y="1"/>
                    <a:pt x="7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6144600" y="3536050"/>
              <a:ext cx="2750" cy="2700"/>
            </a:xfrm>
            <a:custGeom>
              <a:rect b="b" l="l" r="r" t="t"/>
              <a:pathLst>
                <a:path extrusionOk="0" h="108" w="110">
                  <a:moveTo>
                    <a:pt x="55" y="1"/>
                  </a:moveTo>
                  <a:cubicBezTo>
                    <a:pt x="28" y="1"/>
                    <a:pt x="1" y="18"/>
                    <a:pt x="1" y="50"/>
                  </a:cubicBezTo>
                  <a:cubicBezTo>
                    <a:pt x="1" y="65"/>
                    <a:pt x="1" y="80"/>
                    <a:pt x="16" y="80"/>
                  </a:cubicBezTo>
                  <a:cubicBezTo>
                    <a:pt x="28" y="99"/>
                    <a:pt x="44" y="107"/>
                    <a:pt x="61" y="107"/>
                  </a:cubicBezTo>
                  <a:cubicBezTo>
                    <a:pt x="86" y="107"/>
                    <a:pt x="109" y="86"/>
                    <a:pt x="109" y="50"/>
                  </a:cubicBezTo>
                  <a:cubicBezTo>
                    <a:pt x="109" y="50"/>
                    <a:pt x="109" y="35"/>
                    <a:pt x="94" y="16"/>
                  </a:cubicBezTo>
                  <a:cubicBezTo>
                    <a:pt x="84" y="6"/>
                    <a:pt x="69" y="1"/>
                    <a:pt x="55"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6147700" y="3526375"/>
              <a:ext cx="25675" cy="21375"/>
            </a:xfrm>
            <a:custGeom>
              <a:rect b="b" l="l" r="r" t="t"/>
              <a:pathLst>
                <a:path extrusionOk="0" h="855" w="1027">
                  <a:moveTo>
                    <a:pt x="530" y="0"/>
                  </a:moveTo>
                  <a:cubicBezTo>
                    <a:pt x="358" y="0"/>
                    <a:pt x="202" y="93"/>
                    <a:pt x="127" y="250"/>
                  </a:cubicBezTo>
                  <a:cubicBezTo>
                    <a:pt x="0" y="530"/>
                    <a:pt x="187" y="840"/>
                    <a:pt x="500" y="855"/>
                  </a:cubicBezTo>
                  <a:cubicBezTo>
                    <a:pt x="668" y="855"/>
                    <a:pt x="825" y="761"/>
                    <a:pt x="903" y="608"/>
                  </a:cubicBezTo>
                  <a:cubicBezTo>
                    <a:pt x="1026" y="329"/>
                    <a:pt x="840" y="15"/>
                    <a:pt x="53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6166350" y="3534100"/>
              <a:ext cx="3575" cy="3200"/>
            </a:xfrm>
            <a:custGeom>
              <a:rect b="b" l="l" r="r" t="t"/>
              <a:pathLst>
                <a:path extrusionOk="0" h="128" w="143">
                  <a:moveTo>
                    <a:pt x="79" y="1"/>
                  </a:moveTo>
                  <a:cubicBezTo>
                    <a:pt x="73" y="1"/>
                    <a:pt x="70" y="1"/>
                    <a:pt x="67" y="2"/>
                  </a:cubicBezTo>
                  <a:lnTo>
                    <a:pt x="67" y="2"/>
                  </a:lnTo>
                  <a:cubicBezTo>
                    <a:pt x="71" y="1"/>
                    <a:pt x="75" y="1"/>
                    <a:pt x="79" y="1"/>
                  </a:cubicBezTo>
                  <a:close/>
                  <a:moveTo>
                    <a:pt x="79" y="1"/>
                  </a:moveTo>
                  <a:cubicBezTo>
                    <a:pt x="109" y="1"/>
                    <a:pt x="127" y="34"/>
                    <a:pt x="109" y="64"/>
                  </a:cubicBezTo>
                  <a:lnTo>
                    <a:pt x="79" y="64"/>
                  </a:lnTo>
                  <a:cubicBezTo>
                    <a:pt x="49" y="64"/>
                    <a:pt x="34" y="34"/>
                    <a:pt x="49" y="20"/>
                  </a:cubicBezTo>
                  <a:cubicBezTo>
                    <a:pt x="58" y="8"/>
                    <a:pt x="62" y="3"/>
                    <a:pt x="67" y="2"/>
                  </a:cubicBezTo>
                  <a:lnTo>
                    <a:pt x="67" y="2"/>
                  </a:lnTo>
                  <a:cubicBezTo>
                    <a:pt x="41" y="6"/>
                    <a:pt x="15" y="24"/>
                    <a:pt x="15" y="49"/>
                  </a:cubicBezTo>
                  <a:cubicBezTo>
                    <a:pt x="0" y="79"/>
                    <a:pt x="15" y="113"/>
                    <a:pt x="64" y="128"/>
                  </a:cubicBezTo>
                  <a:lnTo>
                    <a:pt x="79" y="128"/>
                  </a:lnTo>
                  <a:cubicBezTo>
                    <a:pt x="109" y="128"/>
                    <a:pt x="127" y="113"/>
                    <a:pt x="142" y="79"/>
                  </a:cubicBezTo>
                  <a:cubicBezTo>
                    <a:pt x="142" y="49"/>
                    <a:pt x="127" y="1"/>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6167175" y="3534100"/>
              <a:ext cx="2375" cy="1625"/>
            </a:xfrm>
            <a:custGeom>
              <a:rect b="b" l="l" r="r" t="t"/>
              <a:pathLst>
                <a:path extrusionOk="0" h="65" w="95">
                  <a:moveTo>
                    <a:pt x="46" y="1"/>
                  </a:moveTo>
                  <a:cubicBezTo>
                    <a:pt x="31" y="1"/>
                    <a:pt x="31" y="1"/>
                    <a:pt x="16" y="20"/>
                  </a:cubicBezTo>
                  <a:cubicBezTo>
                    <a:pt x="1" y="34"/>
                    <a:pt x="16" y="64"/>
                    <a:pt x="46" y="64"/>
                  </a:cubicBezTo>
                  <a:lnTo>
                    <a:pt x="76" y="64"/>
                  </a:lnTo>
                  <a:cubicBezTo>
                    <a:pt x="94" y="34"/>
                    <a:pt x="76" y="1"/>
                    <a:pt x="46"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6165975" y="3531400"/>
              <a:ext cx="2350" cy="2000"/>
            </a:xfrm>
            <a:custGeom>
              <a:rect b="b" l="l" r="r" t="t"/>
              <a:pathLst>
                <a:path extrusionOk="0" h="80" w="94">
                  <a:moveTo>
                    <a:pt x="30" y="1"/>
                  </a:moveTo>
                  <a:cubicBezTo>
                    <a:pt x="0" y="1"/>
                    <a:pt x="0" y="49"/>
                    <a:pt x="15" y="64"/>
                  </a:cubicBezTo>
                  <a:cubicBezTo>
                    <a:pt x="30" y="79"/>
                    <a:pt x="30" y="79"/>
                    <a:pt x="49" y="79"/>
                  </a:cubicBezTo>
                  <a:cubicBezTo>
                    <a:pt x="79" y="64"/>
                    <a:pt x="94" y="34"/>
                    <a:pt x="6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6161300" y="3534100"/>
              <a:ext cx="5075" cy="4325"/>
            </a:xfrm>
            <a:custGeom>
              <a:rect b="b" l="l" r="r" t="t"/>
              <a:pathLst>
                <a:path extrusionOk="0" h="173" w="203">
                  <a:moveTo>
                    <a:pt x="109" y="1"/>
                  </a:moveTo>
                  <a:cubicBezTo>
                    <a:pt x="64" y="1"/>
                    <a:pt x="31" y="34"/>
                    <a:pt x="16" y="64"/>
                  </a:cubicBezTo>
                  <a:cubicBezTo>
                    <a:pt x="1" y="113"/>
                    <a:pt x="31" y="158"/>
                    <a:pt x="79" y="173"/>
                  </a:cubicBezTo>
                  <a:lnTo>
                    <a:pt x="94" y="173"/>
                  </a:lnTo>
                  <a:cubicBezTo>
                    <a:pt x="143" y="173"/>
                    <a:pt x="173" y="143"/>
                    <a:pt x="187" y="113"/>
                  </a:cubicBezTo>
                  <a:cubicBezTo>
                    <a:pt x="202" y="64"/>
                    <a:pt x="173" y="20"/>
                    <a:pt x="12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6155350" y="3528325"/>
              <a:ext cx="6725" cy="5425"/>
            </a:xfrm>
            <a:custGeom>
              <a:rect b="b" l="l" r="r" t="t"/>
              <a:pathLst>
                <a:path extrusionOk="0" h="217" w="269">
                  <a:moveTo>
                    <a:pt x="8" y="79"/>
                  </a:moveTo>
                  <a:lnTo>
                    <a:pt x="8" y="79"/>
                  </a:lnTo>
                  <a:cubicBezTo>
                    <a:pt x="2" y="88"/>
                    <a:pt x="1" y="98"/>
                    <a:pt x="4" y="107"/>
                  </a:cubicBezTo>
                  <a:lnTo>
                    <a:pt x="4" y="107"/>
                  </a:lnTo>
                  <a:cubicBezTo>
                    <a:pt x="3" y="97"/>
                    <a:pt x="4" y="88"/>
                    <a:pt x="8" y="79"/>
                  </a:cubicBezTo>
                  <a:close/>
                  <a:moveTo>
                    <a:pt x="116" y="1"/>
                  </a:moveTo>
                  <a:cubicBezTo>
                    <a:pt x="52" y="1"/>
                    <a:pt x="8" y="30"/>
                    <a:pt x="8" y="79"/>
                  </a:cubicBezTo>
                  <a:cubicBezTo>
                    <a:pt x="8" y="45"/>
                    <a:pt x="37" y="30"/>
                    <a:pt x="67" y="30"/>
                  </a:cubicBezTo>
                  <a:lnTo>
                    <a:pt x="82" y="30"/>
                  </a:lnTo>
                  <a:cubicBezTo>
                    <a:pt x="116" y="45"/>
                    <a:pt x="146" y="79"/>
                    <a:pt x="131" y="109"/>
                  </a:cubicBezTo>
                  <a:cubicBezTo>
                    <a:pt x="131" y="139"/>
                    <a:pt x="101" y="157"/>
                    <a:pt x="67" y="157"/>
                  </a:cubicBezTo>
                  <a:lnTo>
                    <a:pt x="52" y="139"/>
                  </a:lnTo>
                  <a:cubicBezTo>
                    <a:pt x="32" y="139"/>
                    <a:pt x="10" y="125"/>
                    <a:pt x="4" y="107"/>
                  </a:cubicBezTo>
                  <a:lnTo>
                    <a:pt x="4" y="107"/>
                  </a:lnTo>
                  <a:cubicBezTo>
                    <a:pt x="8" y="147"/>
                    <a:pt x="50" y="193"/>
                    <a:pt x="101" y="217"/>
                  </a:cubicBezTo>
                  <a:lnTo>
                    <a:pt x="146" y="217"/>
                  </a:lnTo>
                  <a:cubicBezTo>
                    <a:pt x="194" y="217"/>
                    <a:pt x="254" y="187"/>
                    <a:pt x="254" y="139"/>
                  </a:cubicBezTo>
                  <a:cubicBezTo>
                    <a:pt x="269" y="79"/>
                    <a:pt x="224" y="15"/>
                    <a:pt x="161"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6155050" y="3529075"/>
              <a:ext cx="3950" cy="3200"/>
            </a:xfrm>
            <a:custGeom>
              <a:rect b="b" l="l" r="r" t="t"/>
              <a:pathLst>
                <a:path extrusionOk="0" h="128" w="158">
                  <a:moveTo>
                    <a:pt x="79" y="0"/>
                  </a:moveTo>
                  <a:cubicBezTo>
                    <a:pt x="49" y="0"/>
                    <a:pt x="20" y="15"/>
                    <a:pt x="20" y="49"/>
                  </a:cubicBezTo>
                  <a:cubicBezTo>
                    <a:pt x="1" y="79"/>
                    <a:pt x="34" y="109"/>
                    <a:pt x="64" y="109"/>
                  </a:cubicBezTo>
                  <a:lnTo>
                    <a:pt x="79" y="127"/>
                  </a:lnTo>
                  <a:cubicBezTo>
                    <a:pt x="113" y="127"/>
                    <a:pt x="143" y="109"/>
                    <a:pt x="143" y="79"/>
                  </a:cubicBezTo>
                  <a:cubicBezTo>
                    <a:pt x="158" y="49"/>
                    <a:pt x="128" y="15"/>
                    <a:pt x="94"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6165225" y="3539975"/>
              <a:ext cx="3475" cy="2750"/>
            </a:xfrm>
            <a:custGeom>
              <a:rect b="b" l="l" r="r" t="t"/>
              <a:pathLst>
                <a:path extrusionOk="0" h="110" w="139">
                  <a:moveTo>
                    <a:pt x="79" y="1"/>
                  </a:moveTo>
                  <a:cubicBezTo>
                    <a:pt x="45" y="1"/>
                    <a:pt x="16" y="16"/>
                    <a:pt x="16" y="46"/>
                  </a:cubicBezTo>
                  <a:cubicBezTo>
                    <a:pt x="1" y="64"/>
                    <a:pt x="30" y="94"/>
                    <a:pt x="60" y="109"/>
                  </a:cubicBezTo>
                  <a:lnTo>
                    <a:pt x="79" y="109"/>
                  </a:lnTo>
                  <a:cubicBezTo>
                    <a:pt x="109" y="109"/>
                    <a:pt x="124" y="94"/>
                    <a:pt x="139" y="64"/>
                  </a:cubicBezTo>
                  <a:cubicBezTo>
                    <a:pt x="139" y="46"/>
                    <a:pt x="124" y="16"/>
                    <a:pt x="94"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6152350" y="3539975"/>
              <a:ext cx="2000" cy="1625"/>
            </a:xfrm>
            <a:custGeom>
              <a:rect b="b" l="l" r="r" t="t"/>
              <a:pathLst>
                <a:path extrusionOk="0" h="65" w="80">
                  <a:moveTo>
                    <a:pt x="34" y="1"/>
                  </a:moveTo>
                  <a:cubicBezTo>
                    <a:pt x="16" y="1"/>
                    <a:pt x="1" y="16"/>
                    <a:pt x="1" y="31"/>
                  </a:cubicBezTo>
                  <a:cubicBezTo>
                    <a:pt x="1" y="46"/>
                    <a:pt x="16" y="64"/>
                    <a:pt x="34" y="64"/>
                  </a:cubicBezTo>
                  <a:lnTo>
                    <a:pt x="49" y="64"/>
                  </a:lnTo>
                  <a:cubicBezTo>
                    <a:pt x="64" y="64"/>
                    <a:pt x="64" y="64"/>
                    <a:pt x="79" y="46"/>
                  </a:cubicBezTo>
                  <a:cubicBezTo>
                    <a:pt x="79" y="31"/>
                    <a:pt x="64" y="16"/>
                    <a:pt x="49" y="1"/>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6162525" y="3541950"/>
              <a:ext cx="1875" cy="1500"/>
            </a:xfrm>
            <a:custGeom>
              <a:rect b="b" l="l" r="r" t="t"/>
              <a:pathLst>
                <a:path extrusionOk="0" h="60" w="75">
                  <a:moveTo>
                    <a:pt x="30" y="0"/>
                  </a:moveTo>
                  <a:cubicBezTo>
                    <a:pt x="15" y="0"/>
                    <a:pt x="0" y="15"/>
                    <a:pt x="0" y="15"/>
                  </a:cubicBezTo>
                  <a:cubicBezTo>
                    <a:pt x="0" y="30"/>
                    <a:pt x="0" y="60"/>
                    <a:pt x="30" y="60"/>
                  </a:cubicBezTo>
                  <a:cubicBezTo>
                    <a:pt x="45" y="60"/>
                    <a:pt x="60" y="45"/>
                    <a:pt x="60" y="45"/>
                  </a:cubicBezTo>
                  <a:cubicBezTo>
                    <a:pt x="75" y="30"/>
                    <a:pt x="60" y="0"/>
                    <a:pt x="30" y="0"/>
                  </a:cubicBezTo>
                  <a:close/>
                </a:path>
              </a:pathLst>
            </a:custGeom>
            <a:solidFill>
              <a:srgbClr val="75C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9"/>
          <p:cNvGrpSpPr/>
          <p:nvPr/>
        </p:nvGrpSpPr>
        <p:grpSpPr>
          <a:xfrm>
            <a:off x="260906" y="2494963"/>
            <a:ext cx="8622178" cy="2454935"/>
            <a:chOff x="916725" y="1693928"/>
            <a:chExt cx="699625" cy="199200"/>
          </a:xfrm>
        </p:grpSpPr>
        <p:sp>
          <p:nvSpPr>
            <p:cNvPr id="246" name="Google Shape;246;p9"/>
            <p:cNvSpPr/>
            <p:nvPr/>
          </p:nvSpPr>
          <p:spPr>
            <a:xfrm>
              <a:off x="935563" y="1693928"/>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9"/>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9"/>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9"/>
            <p:cNvSpPr/>
            <p:nvPr/>
          </p:nvSpPr>
          <p:spPr>
            <a:xfrm>
              <a:off x="1586402" y="1827225"/>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9"/>
            <p:cNvSpPr/>
            <p:nvPr/>
          </p:nvSpPr>
          <p:spPr>
            <a:xfrm>
              <a:off x="1588726" y="1744930"/>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9"/>
            <p:cNvSpPr/>
            <p:nvPr/>
          </p:nvSpPr>
          <p:spPr>
            <a:xfrm>
              <a:off x="1610075" y="1787725"/>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54" name="Shape 254"/>
        <p:cNvGrpSpPr/>
        <p:nvPr/>
      </p:nvGrpSpPr>
      <p:grpSpPr>
        <a:xfrm>
          <a:off x="0" y="0"/>
          <a:ext cx="0" cy="0"/>
          <a:chOff x="0" y="0"/>
          <a:chExt cx="0" cy="0"/>
        </a:xfrm>
      </p:grpSpPr>
      <p:sp>
        <p:nvSpPr>
          <p:cNvPr id="255" name="Google Shape;255;p10"/>
          <p:cNvSpPr txBox="1"/>
          <p:nvPr>
            <p:ph idx="1" type="body"/>
          </p:nvPr>
        </p:nvSpPr>
        <p:spPr>
          <a:xfrm>
            <a:off x="720000" y="540000"/>
            <a:ext cx="3852000" cy="2867700"/>
          </a:xfrm>
          <a:prstGeom prst="rect">
            <a:avLst/>
          </a:prstGeom>
        </p:spPr>
        <p:txBody>
          <a:bodyPr anchorCtr="0" anchor="t" bIns="91425" lIns="91425" spcFirstLastPara="1" rIns="91425" wrap="square" tIns="91425">
            <a:noAutofit/>
          </a:bodyPr>
          <a:lstStyle>
            <a:lvl1pPr indent="-228600" lvl="0" marL="457200" rtl="0">
              <a:lnSpc>
                <a:spcPct val="100000"/>
              </a:lnSpc>
              <a:spcBef>
                <a:spcPts val="0"/>
              </a:spcBef>
              <a:spcAft>
                <a:spcPts val="0"/>
              </a:spcAft>
              <a:buSzPts val="1400"/>
              <a:buNone/>
              <a:defRPr b="1" sz="4000">
                <a:solidFill>
                  <a:schemeClr val="accent1"/>
                </a:solidFill>
                <a:latin typeface="Mukta"/>
                <a:ea typeface="Mukta"/>
                <a:cs typeface="Mukta"/>
                <a:sym typeface="Mukta"/>
              </a:defRPr>
            </a:lvl1pPr>
          </a:lstStyle>
          <a:p/>
        </p:txBody>
      </p:sp>
      <p:sp>
        <p:nvSpPr>
          <p:cNvPr id="256" name="Google Shape;256;p10"/>
          <p:cNvSpPr/>
          <p:nvPr/>
        </p:nvSpPr>
        <p:spPr>
          <a:xfrm rot="2700000">
            <a:off x="2998619" y="4835566"/>
            <a:ext cx="2684723" cy="1628333"/>
          </a:xfrm>
          <a:custGeom>
            <a:rect b="b" l="l" r="r" t="t"/>
            <a:pathLst>
              <a:path extrusionOk="0" h="2773" w="4572">
                <a:moveTo>
                  <a:pt x="1260" y="1"/>
                </a:moveTo>
                <a:cubicBezTo>
                  <a:pt x="1182" y="1"/>
                  <a:pt x="1104" y="8"/>
                  <a:pt x="1027" y="23"/>
                </a:cubicBezTo>
                <a:cubicBezTo>
                  <a:pt x="669" y="83"/>
                  <a:pt x="374" y="333"/>
                  <a:pt x="344" y="676"/>
                </a:cubicBezTo>
                <a:cubicBezTo>
                  <a:pt x="329" y="829"/>
                  <a:pt x="482" y="1094"/>
                  <a:pt x="438" y="1236"/>
                </a:cubicBezTo>
                <a:cubicBezTo>
                  <a:pt x="389" y="1374"/>
                  <a:pt x="1" y="1825"/>
                  <a:pt x="16" y="2168"/>
                </a:cubicBezTo>
                <a:cubicBezTo>
                  <a:pt x="35" y="2493"/>
                  <a:pt x="109" y="2601"/>
                  <a:pt x="236" y="2773"/>
                </a:cubicBezTo>
                <a:lnTo>
                  <a:pt x="4247" y="2773"/>
                </a:lnTo>
                <a:cubicBezTo>
                  <a:pt x="4325" y="2601"/>
                  <a:pt x="4385" y="2463"/>
                  <a:pt x="4292" y="2228"/>
                </a:cubicBezTo>
                <a:cubicBezTo>
                  <a:pt x="4213" y="2057"/>
                  <a:pt x="4419" y="1904"/>
                  <a:pt x="4478" y="1732"/>
                </a:cubicBezTo>
                <a:cubicBezTo>
                  <a:pt x="4557" y="1575"/>
                  <a:pt x="4572" y="1404"/>
                  <a:pt x="4557" y="1236"/>
                </a:cubicBezTo>
                <a:cubicBezTo>
                  <a:pt x="4542" y="1016"/>
                  <a:pt x="4434" y="784"/>
                  <a:pt x="4247" y="627"/>
                </a:cubicBezTo>
                <a:cubicBezTo>
                  <a:pt x="4011" y="427"/>
                  <a:pt x="3683" y="349"/>
                  <a:pt x="3370" y="349"/>
                </a:cubicBezTo>
                <a:cubicBezTo>
                  <a:pt x="3293" y="349"/>
                  <a:pt x="3217" y="354"/>
                  <a:pt x="3143" y="363"/>
                </a:cubicBezTo>
                <a:cubicBezTo>
                  <a:pt x="2994" y="392"/>
                  <a:pt x="2857" y="429"/>
                  <a:pt x="2714" y="429"/>
                </a:cubicBezTo>
                <a:cubicBezTo>
                  <a:pt x="2692" y="429"/>
                  <a:pt x="2669" y="428"/>
                  <a:pt x="2646" y="426"/>
                </a:cubicBezTo>
                <a:cubicBezTo>
                  <a:pt x="2411" y="411"/>
                  <a:pt x="2195" y="269"/>
                  <a:pt x="1975" y="161"/>
                </a:cubicBezTo>
                <a:cubicBezTo>
                  <a:pt x="1752" y="68"/>
                  <a:pt x="1504" y="1"/>
                  <a:pt x="1260" y="1"/>
                </a:cubicBezTo>
                <a:close/>
              </a:path>
            </a:pathLst>
          </a:custGeom>
          <a:solidFill>
            <a:srgbClr val="F5AD9A">
              <a:alpha val="339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rot="-1773685">
            <a:off x="-1944302" y="3324149"/>
            <a:ext cx="3722374" cy="4034702"/>
          </a:xfrm>
          <a:custGeom>
            <a:rect b="b" l="l" r="r" t="t"/>
            <a:pathLst>
              <a:path extrusionOk="0" h="6136" w="5661">
                <a:moveTo>
                  <a:pt x="4561" y="0"/>
                </a:moveTo>
                <a:cubicBezTo>
                  <a:pt x="4195" y="0"/>
                  <a:pt x="3635" y="144"/>
                  <a:pt x="2862" y="416"/>
                </a:cubicBezTo>
                <a:cubicBezTo>
                  <a:pt x="2862" y="416"/>
                  <a:pt x="840" y="1226"/>
                  <a:pt x="840" y="1879"/>
                </a:cubicBezTo>
                <a:cubicBezTo>
                  <a:pt x="840" y="2013"/>
                  <a:pt x="934" y="2061"/>
                  <a:pt x="1079" y="2061"/>
                </a:cubicBezTo>
                <a:cubicBezTo>
                  <a:pt x="1419" y="2061"/>
                  <a:pt x="2040" y="1798"/>
                  <a:pt x="2366" y="1798"/>
                </a:cubicBezTo>
                <a:cubicBezTo>
                  <a:pt x="2557" y="1798"/>
                  <a:pt x="2646" y="1888"/>
                  <a:pt x="2519" y="2174"/>
                </a:cubicBezTo>
                <a:cubicBezTo>
                  <a:pt x="2082" y="3136"/>
                  <a:pt x="0" y="3323"/>
                  <a:pt x="0" y="4196"/>
                </a:cubicBezTo>
                <a:cubicBezTo>
                  <a:pt x="0" y="5080"/>
                  <a:pt x="1571" y="4629"/>
                  <a:pt x="1168" y="5315"/>
                </a:cubicBezTo>
                <a:cubicBezTo>
                  <a:pt x="912" y="5752"/>
                  <a:pt x="1754" y="6136"/>
                  <a:pt x="2690" y="6136"/>
                </a:cubicBezTo>
                <a:cubicBezTo>
                  <a:pt x="3185" y="6136"/>
                  <a:pt x="3707" y="6028"/>
                  <a:pt x="4105" y="5763"/>
                </a:cubicBezTo>
                <a:cubicBezTo>
                  <a:pt x="5254" y="5017"/>
                  <a:pt x="5661" y="4644"/>
                  <a:pt x="5612" y="4084"/>
                </a:cubicBezTo>
                <a:cubicBezTo>
                  <a:pt x="5552" y="3524"/>
                  <a:pt x="4153" y="3651"/>
                  <a:pt x="4571" y="3043"/>
                </a:cubicBezTo>
                <a:cubicBezTo>
                  <a:pt x="4993" y="2453"/>
                  <a:pt x="5612" y="1737"/>
                  <a:pt x="5381" y="1349"/>
                </a:cubicBezTo>
                <a:cubicBezTo>
                  <a:pt x="5319" y="1248"/>
                  <a:pt x="5215" y="1214"/>
                  <a:pt x="5095" y="1214"/>
                </a:cubicBezTo>
                <a:cubicBezTo>
                  <a:pt x="4856" y="1214"/>
                  <a:pt x="4554" y="1348"/>
                  <a:pt x="4408" y="1348"/>
                </a:cubicBezTo>
                <a:cubicBezTo>
                  <a:pt x="4346" y="1348"/>
                  <a:pt x="4311" y="1324"/>
                  <a:pt x="4321" y="1256"/>
                </a:cubicBezTo>
                <a:cubicBezTo>
                  <a:pt x="4355" y="946"/>
                  <a:pt x="5209" y="651"/>
                  <a:pt x="5067" y="260"/>
                </a:cubicBezTo>
                <a:cubicBezTo>
                  <a:pt x="5007" y="85"/>
                  <a:pt x="4841" y="0"/>
                  <a:pt x="4561"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10"/>
          <p:cNvGrpSpPr/>
          <p:nvPr/>
        </p:nvGrpSpPr>
        <p:grpSpPr>
          <a:xfrm>
            <a:off x="186624" y="1638257"/>
            <a:ext cx="8773798" cy="3311641"/>
            <a:chOff x="910697" y="1624413"/>
            <a:chExt cx="711928" cy="268715"/>
          </a:xfrm>
        </p:grpSpPr>
        <p:sp>
          <p:nvSpPr>
            <p:cNvPr id="259" name="Google Shape;259;p10"/>
            <p:cNvSpPr/>
            <p:nvPr/>
          </p:nvSpPr>
          <p:spPr>
            <a:xfrm>
              <a:off x="920046" y="1693146"/>
              <a:ext cx="14375" cy="14025"/>
            </a:xfrm>
            <a:custGeom>
              <a:rect b="b" l="l" r="r" t="t"/>
              <a:pathLst>
                <a:path extrusionOk="0" h="561" w="575">
                  <a:moveTo>
                    <a:pt x="280" y="0"/>
                  </a:moveTo>
                  <a:cubicBezTo>
                    <a:pt x="123" y="0"/>
                    <a:pt x="0" y="127"/>
                    <a:pt x="0" y="280"/>
                  </a:cubicBezTo>
                  <a:cubicBezTo>
                    <a:pt x="0" y="437"/>
                    <a:pt x="123" y="560"/>
                    <a:pt x="280" y="560"/>
                  </a:cubicBezTo>
                  <a:cubicBezTo>
                    <a:pt x="452" y="560"/>
                    <a:pt x="575" y="437"/>
                    <a:pt x="575" y="280"/>
                  </a:cubicBezTo>
                  <a:cubicBezTo>
                    <a:pt x="575" y="127"/>
                    <a:pt x="452" y="0"/>
                    <a:pt x="280" y="0"/>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a:off x="1032803" y="1837287"/>
              <a:ext cx="14025" cy="14400"/>
            </a:xfrm>
            <a:custGeom>
              <a:rect b="b" l="l" r="r" t="t"/>
              <a:pathLst>
                <a:path extrusionOk="0" h="576" w="561">
                  <a:moveTo>
                    <a:pt x="281" y="1"/>
                  </a:moveTo>
                  <a:cubicBezTo>
                    <a:pt x="124" y="1"/>
                    <a:pt x="1" y="124"/>
                    <a:pt x="1" y="296"/>
                  </a:cubicBezTo>
                  <a:cubicBezTo>
                    <a:pt x="1" y="452"/>
                    <a:pt x="124" y="576"/>
                    <a:pt x="281" y="576"/>
                  </a:cubicBezTo>
                  <a:cubicBezTo>
                    <a:pt x="434" y="576"/>
                    <a:pt x="560" y="452"/>
                    <a:pt x="560" y="296"/>
                  </a:cubicBezTo>
                  <a:cubicBezTo>
                    <a:pt x="560" y="124"/>
                    <a:pt x="434" y="1"/>
                    <a:pt x="281"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a:off x="1004865" y="1855801"/>
              <a:ext cx="6175" cy="6200"/>
            </a:xfrm>
            <a:custGeom>
              <a:rect b="b" l="l" r="r" t="t"/>
              <a:pathLst>
                <a:path extrusionOk="0" h="248" w="247">
                  <a:moveTo>
                    <a:pt x="124" y="1"/>
                  </a:moveTo>
                  <a:cubicBezTo>
                    <a:pt x="60" y="1"/>
                    <a:pt x="0" y="61"/>
                    <a:pt x="0" y="124"/>
                  </a:cubicBezTo>
                  <a:cubicBezTo>
                    <a:pt x="0" y="187"/>
                    <a:pt x="60" y="247"/>
                    <a:pt x="124" y="247"/>
                  </a:cubicBezTo>
                  <a:cubicBezTo>
                    <a:pt x="187" y="247"/>
                    <a:pt x="247" y="187"/>
                    <a:pt x="247" y="124"/>
                  </a:cubicBezTo>
                  <a:cubicBezTo>
                    <a:pt x="247" y="61"/>
                    <a:pt x="187" y="1"/>
                    <a:pt x="124"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10800000">
              <a:off x="996328" y="1810360"/>
              <a:ext cx="8206" cy="8102"/>
            </a:xfrm>
            <a:custGeom>
              <a:rect b="b" l="l" r="r" t="t"/>
              <a:pathLst>
                <a:path extrusionOk="0" h="233" w="236">
                  <a:moveTo>
                    <a:pt x="109" y="1"/>
                  </a:moveTo>
                  <a:cubicBezTo>
                    <a:pt x="49" y="1"/>
                    <a:pt x="1" y="46"/>
                    <a:pt x="1" y="109"/>
                  </a:cubicBezTo>
                  <a:cubicBezTo>
                    <a:pt x="1" y="187"/>
                    <a:pt x="49" y="232"/>
                    <a:pt x="109" y="232"/>
                  </a:cubicBezTo>
                  <a:cubicBezTo>
                    <a:pt x="172" y="232"/>
                    <a:pt x="236" y="187"/>
                    <a:pt x="236" y="109"/>
                  </a:cubicBezTo>
                  <a:cubicBezTo>
                    <a:pt x="236" y="46"/>
                    <a:pt x="172"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flipH="1">
              <a:off x="1054466" y="1870509"/>
              <a:ext cx="5799" cy="6274"/>
            </a:xfrm>
            <a:custGeom>
              <a:rect b="b" l="l" r="r" t="t"/>
              <a:pathLst>
                <a:path extrusionOk="0" h="251" w="232">
                  <a:moveTo>
                    <a:pt x="124" y="1"/>
                  </a:moveTo>
                  <a:cubicBezTo>
                    <a:pt x="45" y="1"/>
                    <a:pt x="1" y="64"/>
                    <a:pt x="1" y="128"/>
                  </a:cubicBezTo>
                  <a:cubicBezTo>
                    <a:pt x="1" y="188"/>
                    <a:pt x="45" y="251"/>
                    <a:pt x="124" y="251"/>
                  </a:cubicBezTo>
                  <a:cubicBezTo>
                    <a:pt x="187" y="251"/>
                    <a:pt x="232" y="188"/>
                    <a:pt x="232" y="128"/>
                  </a:cubicBezTo>
                  <a:cubicBezTo>
                    <a:pt x="232" y="64"/>
                    <a:pt x="187" y="1"/>
                    <a:pt x="12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1230590" y="1841588"/>
              <a:ext cx="6275" cy="5800"/>
            </a:xfrm>
            <a:custGeom>
              <a:rect b="b" l="l" r="r" t="t"/>
              <a:pathLst>
                <a:path extrusionOk="0" h="232" w="251">
                  <a:moveTo>
                    <a:pt x="128" y="0"/>
                  </a:moveTo>
                  <a:cubicBezTo>
                    <a:pt x="64" y="0"/>
                    <a:pt x="1" y="45"/>
                    <a:pt x="1" y="109"/>
                  </a:cubicBezTo>
                  <a:cubicBezTo>
                    <a:pt x="1" y="187"/>
                    <a:pt x="64" y="232"/>
                    <a:pt x="128" y="232"/>
                  </a:cubicBezTo>
                  <a:cubicBezTo>
                    <a:pt x="187" y="232"/>
                    <a:pt x="251" y="187"/>
                    <a:pt x="251" y="109"/>
                  </a:cubicBezTo>
                  <a:cubicBezTo>
                    <a:pt x="251" y="45"/>
                    <a:pt x="187" y="0"/>
                    <a:pt x="12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948916" y="1820613"/>
              <a:ext cx="10100" cy="10100"/>
            </a:xfrm>
            <a:custGeom>
              <a:rect b="b" l="l" r="r" t="t"/>
              <a:pathLst>
                <a:path extrusionOk="0" h="404" w="404">
                  <a:moveTo>
                    <a:pt x="202" y="0"/>
                  </a:moveTo>
                  <a:cubicBezTo>
                    <a:pt x="94" y="0"/>
                    <a:pt x="1" y="94"/>
                    <a:pt x="1" y="202"/>
                  </a:cubicBezTo>
                  <a:cubicBezTo>
                    <a:pt x="1" y="325"/>
                    <a:pt x="94" y="403"/>
                    <a:pt x="202" y="403"/>
                  </a:cubicBezTo>
                  <a:cubicBezTo>
                    <a:pt x="311" y="403"/>
                    <a:pt x="404" y="325"/>
                    <a:pt x="404" y="202"/>
                  </a:cubicBezTo>
                  <a:cubicBezTo>
                    <a:pt x="404" y="94"/>
                    <a:pt x="311" y="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916725" y="1787725"/>
              <a:ext cx="5900" cy="6175"/>
            </a:xfrm>
            <a:custGeom>
              <a:rect b="b" l="l" r="r" t="t"/>
              <a:pathLst>
                <a:path extrusionOk="0" h="247" w="236">
                  <a:moveTo>
                    <a:pt x="109" y="0"/>
                  </a:moveTo>
                  <a:cubicBezTo>
                    <a:pt x="49" y="0"/>
                    <a:pt x="0" y="60"/>
                    <a:pt x="0" y="123"/>
                  </a:cubicBezTo>
                  <a:cubicBezTo>
                    <a:pt x="0" y="187"/>
                    <a:pt x="49" y="246"/>
                    <a:pt x="109" y="246"/>
                  </a:cubicBezTo>
                  <a:cubicBezTo>
                    <a:pt x="187" y="246"/>
                    <a:pt x="236" y="187"/>
                    <a:pt x="236" y="123"/>
                  </a:cubicBezTo>
                  <a:cubicBezTo>
                    <a:pt x="236" y="60"/>
                    <a:pt x="187" y="0"/>
                    <a:pt x="109"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1103257" y="1841588"/>
              <a:ext cx="14000" cy="14400"/>
            </a:xfrm>
            <a:custGeom>
              <a:rect b="b" l="l" r="r" t="t"/>
              <a:pathLst>
                <a:path extrusionOk="0" h="576" w="560">
                  <a:moveTo>
                    <a:pt x="280" y="1"/>
                  </a:moveTo>
                  <a:cubicBezTo>
                    <a:pt x="123" y="1"/>
                    <a:pt x="0" y="124"/>
                    <a:pt x="0" y="296"/>
                  </a:cubicBezTo>
                  <a:cubicBezTo>
                    <a:pt x="0" y="452"/>
                    <a:pt x="123" y="576"/>
                    <a:pt x="280" y="576"/>
                  </a:cubicBezTo>
                  <a:cubicBezTo>
                    <a:pt x="433" y="576"/>
                    <a:pt x="560" y="452"/>
                    <a:pt x="560" y="296"/>
                  </a:cubicBezTo>
                  <a:cubicBezTo>
                    <a:pt x="560" y="124"/>
                    <a:pt x="433" y="1"/>
                    <a:pt x="280"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910697" y="1624413"/>
              <a:ext cx="9350" cy="9994"/>
            </a:xfrm>
            <a:custGeom>
              <a:rect b="b" l="l" r="r" t="t"/>
              <a:pathLst>
                <a:path extrusionOk="0" h="248" w="232">
                  <a:moveTo>
                    <a:pt x="123" y="1"/>
                  </a:moveTo>
                  <a:cubicBezTo>
                    <a:pt x="45" y="1"/>
                    <a:pt x="0" y="61"/>
                    <a:pt x="0" y="124"/>
                  </a:cubicBezTo>
                  <a:cubicBezTo>
                    <a:pt x="0" y="187"/>
                    <a:pt x="45" y="247"/>
                    <a:pt x="123" y="247"/>
                  </a:cubicBezTo>
                  <a:cubicBezTo>
                    <a:pt x="187" y="247"/>
                    <a:pt x="232" y="187"/>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1287918" y="1864234"/>
              <a:ext cx="6274" cy="6707"/>
            </a:xfrm>
            <a:custGeom>
              <a:rect b="b" l="l" r="r" t="t"/>
              <a:pathLst>
                <a:path extrusionOk="0" h="248" w="232">
                  <a:moveTo>
                    <a:pt x="123" y="1"/>
                  </a:moveTo>
                  <a:cubicBezTo>
                    <a:pt x="45" y="1"/>
                    <a:pt x="0" y="61"/>
                    <a:pt x="0" y="124"/>
                  </a:cubicBezTo>
                  <a:cubicBezTo>
                    <a:pt x="0" y="188"/>
                    <a:pt x="45" y="247"/>
                    <a:pt x="123" y="247"/>
                  </a:cubicBezTo>
                  <a:cubicBezTo>
                    <a:pt x="187" y="247"/>
                    <a:pt x="232" y="188"/>
                    <a:pt x="232" y="124"/>
                  </a:cubicBezTo>
                  <a:cubicBezTo>
                    <a:pt x="232" y="61"/>
                    <a:pt x="187" y="1"/>
                    <a:pt x="123" y="1"/>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1156518" y="1863988"/>
              <a:ext cx="9350" cy="9825"/>
            </a:xfrm>
            <a:custGeom>
              <a:rect b="b" l="l" r="r" t="t"/>
              <a:pathLst>
                <a:path extrusionOk="0" h="393" w="374">
                  <a:moveTo>
                    <a:pt x="187" y="1"/>
                  </a:moveTo>
                  <a:cubicBezTo>
                    <a:pt x="79" y="1"/>
                    <a:pt x="0" y="94"/>
                    <a:pt x="0" y="206"/>
                  </a:cubicBezTo>
                  <a:cubicBezTo>
                    <a:pt x="0" y="299"/>
                    <a:pt x="79" y="392"/>
                    <a:pt x="187" y="392"/>
                  </a:cubicBezTo>
                  <a:cubicBezTo>
                    <a:pt x="295" y="392"/>
                    <a:pt x="374" y="299"/>
                    <a:pt x="374" y="206"/>
                  </a:cubicBezTo>
                  <a:cubicBezTo>
                    <a:pt x="374" y="94"/>
                    <a:pt x="295" y="1"/>
                    <a:pt x="187"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1610526" y="1822750"/>
              <a:ext cx="5825" cy="5825"/>
            </a:xfrm>
            <a:custGeom>
              <a:rect b="b" l="l" r="r" t="t"/>
              <a:pathLst>
                <a:path extrusionOk="0" h="233" w="233">
                  <a:moveTo>
                    <a:pt x="109" y="1"/>
                  </a:moveTo>
                  <a:cubicBezTo>
                    <a:pt x="46" y="1"/>
                    <a:pt x="1" y="46"/>
                    <a:pt x="1" y="109"/>
                  </a:cubicBezTo>
                  <a:cubicBezTo>
                    <a:pt x="1" y="187"/>
                    <a:pt x="46" y="232"/>
                    <a:pt x="109" y="232"/>
                  </a:cubicBezTo>
                  <a:cubicBezTo>
                    <a:pt x="187" y="232"/>
                    <a:pt x="232" y="187"/>
                    <a:pt x="232" y="109"/>
                  </a:cubicBezTo>
                  <a:cubicBezTo>
                    <a:pt x="232" y="46"/>
                    <a:pt x="187" y="1"/>
                    <a:pt x="10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438371" y="1882678"/>
              <a:ext cx="10449" cy="10449"/>
            </a:xfrm>
            <a:custGeom>
              <a:rect b="b" l="l" r="r" t="t"/>
              <a:pathLst>
                <a:path extrusionOk="0" h="251" w="251">
                  <a:moveTo>
                    <a:pt x="123" y="1"/>
                  </a:moveTo>
                  <a:cubicBezTo>
                    <a:pt x="64" y="1"/>
                    <a:pt x="0" y="64"/>
                    <a:pt x="0" y="128"/>
                  </a:cubicBezTo>
                  <a:cubicBezTo>
                    <a:pt x="0" y="188"/>
                    <a:pt x="64" y="251"/>
                    <a:pt x="123" y="251"/>
                  </a:cubicBezTo>
                  <a:cubicBezTo>
                    <a:pt x="187" y="251"/>
                    <a:pt x="250" y="188"/>
                    <a:pt x="250" y="128"/>
                  </a:cubicBezTo>
                  <a:cubicBezTo>
                    <a:pt x="250" y="64"/>
                    <a:pt x="187" y="1"/>
                    <a:pt x="12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165868" y="1769880"/>
              <a:ext cx="10450" cy="10100"/>
            </a:xfrm>
            <a:custGeom>
              <a:rect b="b" l="l" r="r" t="t"/>
              <a:pathLst>
                <a:path extrusionOk="0" h="404" w="418">
                  <a:moveTo>
                    <a:pt x="216" y="0"/>
                  </a:moveTo>
                  <a:cubicBezTo>
                    <a:pt x="93" y="0"/>
                    <a:pt x="0" y="94"/>
                    <a:pt x="0" y="202"/>
                  </a:cubicBezTo>
                  <a:cubicBezTo>
                    <a:pt x="0" y="325"/>
                    <a:pt x="93" y="403"/>
                    <a:pt x="216" y="403"/>
                  </a:cubicBezTo>
                  <a:cubicBezTo>
                    <a:pt x="325" y="403"/>
                    <a:pt x="418" y="325"/>
                    <a:pt x="418" y="202"/>
                  </a:cubicBezTo>
                  <a:cubicBezTo>
                    <a:pt x="418" y="94"/>
                    <a:pt x="325" y="0"/>
                    <a:pt x="21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0"/>
            <p:cNvSpPr/>
            <p:nvPr/>
          </p:nvSpPr>
          <p:spPr>
            <a:xfrm>
              <a:off x="1616349" y="1757043"/>
              <a:ext cx="6275" cy="6175"/>
            </a:xfrm>
            <a:custGeom>
              <a:rect b="b" l="l" r="r" t="t"/>
              <a:pathLst>
                <a:path extrusionOk="0" h="247" w="251">
                  <a:moveTo>
                    <a:pt x="127" y="0"/>
                  </a:moveTo>
                  <a:cubicBezTo>
                    <a:pt x="64" y="0"/>
                    <a:pt x="0" y="60"/>
                    <a:pt x="0" y="123"/>
                  </a:cubicBezTo>
                  <a:cubicBezTo>
                    <a:pt x="0" y="187"/>
                    <a:pt x="64" y="246"/>
                    <a:pt x="127" y="246"/>
                  </a:cubicBezTo>
                  <a:cubicBezTo>
                    <a:pt x="187" y="246"/>
                    <a:pt x="250" y="187"/>
                    <a:pt x="250" y="123"/>
                  </a:cubicBezTo>
                  <a:cubicBezTo>
                    <a:pt x="250" y="60"/>
                    <a:pt x="187" y="0"/>
                    <a:pt x="127" y="0"/>
                  </a:cubicBezTo>
                  <a:close/>
                </a:path>
              </a:pathLst>
            </a:custGeom>
            <a:solidFill>
              <a:srgbClr val="02ACD0">
                <a:alpha val="616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alpha val="4777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1"/>
              </a:buClr>
              <a:buSzPts val="2800"/>
              <a:buFont typeface="Mukta"/>
              <a:buNone/>
              <a:defRPr b="1" sz="2800">
                <a:solidFill>
                  <a:schemeClr val="accent1"/>
                </a:solidFill>
                <a:latin typeface="Mukta"/>
                <a:ea typeface="Mukta"/>
                <a:cs typeface="Mukta"/>
                <a:sym typeface="Mukta"/>
              </a:defRPr>
            </a:lvl1pPr>
            <a:lvl2pPr lvl="1"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2pPr>
            <a:lvl3pPr lvl="2"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3pPr>
            <a:lvl4pPr lvl="3"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4pPr>
            <a:lvl5pPr lvl="4"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5pPr>
            <a:lvl6pPr lvl="5"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6pPr>
            <a:lvl7pPr lvl="6"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7pPr>
            <a:lvl8pPr lvl="7"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8pPr>
            <a:lvl9pPr lvl="8" rtl="0">
              <a:spcBef>
                <a:spcPts val="0"/>
              </a:spcBef>
              <a:spcAft>
                <a:spcPts val="0"/>
              </a:spcAft>
              <a:buClr>
                <a:schemeClr val="dk1"/>
              </a:buClr>
              <a:buSzPts val="2800"/>
              <a:buFont typeface="Mukta"/>
              <a:buNone/>
              <a:defRPr sz="2800">
                <a:solidFill>
                  <a:schemeClr val="dk1"/>
                </a:solidFill>
                <a:latin typeface="Mukta"/>
                <a:ea typeface="Mukta"/>
                <a:cs typeface="Mukta"/>
                <a:sym typeface="Mukta"/>
              </a:defRPr>
            </a:lvl9pPr>
          </a:lstStyle>
          <a:p/>
        </p:txBody>
      </p:sp>
      <p:sp>
        <p:nvSpPr>
          <p:cNvPr id="7" name="Google Shape;7;p1"/>
          <p:cNvSpPr txBox="1"/>
          <p:nvPr>
            <p:ph idx="1" type="body"/>
          </p:nvPr>
        </p:nvSpPr>
        <p:spPr>
          <a:xfrm>
            <a:off x="720000" y="1152475"/>
            <a:ext cx="7704000" cy="34509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indent="-317500" lvl="1" marL="9144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00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00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5.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hyperlink" Target="https://www.census.gov/programs-surveys/household-pulse-survey/datasets.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alpha val="9820"/>
          </a:srgbClr>
        </a:solidFill>
      </p:bgPr>
    </p:bg>
    <p:spTree>
      <p:nvGrpSpPr>
        <p:cNvPr id="867" name="Shape 867"/>
        <p:cNvGrpSpPr/>
        <p:nvPr/>
      </p:nvGrpSpPr>
      <p:grpSpPr>
        <a:xfrm>
          <a:off x="0" y="0"/>
          <a:ext cx="0" cy="0"/>
          <a:chOff x="0" y="0"/>
          <a:chExt cx="0" cy="0"/>
        </a:xfrm>
      </p:grpSpPr>
      <p:sp>
        <p:nvSpPr>
          <p:cNvPr id="868" name="Google Shape;868;p28"/>
          <p:cNvSpPr txBox="1"/>
          <p:nvPr>
            <p:ph type="ctrTitle"/>
          </p:nvPr>
        </p:nvSpPr>
        <p:spPr>
          <a:xfrm>
            <a:off x="3567800" y="979175"/>
            <a:ext cx="4856100" cy="2451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 sz="3000"/>
              <a:t>Aggie Hacks x Google Cloud: COVID 19 Challenge, Path to Recovery</a:t>
            </a:r>
            <a:endParaRPr sz="3000"/>
          </a:p>
          <a:p>
            <a:pPr indent="0" lvl="0" marL="0" rtl="0" algn="r">
              <a:spcBef>
                <a:spcPts val="0"/>
              </a:spcBef>
              <a:spcAft>
                <a:spcPts val="0"/>
              </a:spcAft>
              <a:buNone/>
            </a:pPr>
            <a:r>
              <a:rPr lang="en" sz="3000"/>
              <a:t>On Vaccine Rollouts</a:t>
            </a:r>
            <a:endParaRPr sz="3000"/>
          </a:p>
        </p:txBody>
      </p:sp>
      <p:sp>
        <p:nvSpPr>
          <p:cNvPr id="869" name="Google Shape;869;p28"/>
          <p:cNvSpPr txBox="1"/>
          <p:nvPr>
            <p:ph idx="1" type="subTitle"/>
          </p:nvPr>
        </p:nvSpPr>
        <p:spPr>
          <a:xfrm>
            <a:off x="3226350" y="3711300"/>
            <a:ext cx="5197500" cy="892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Team Mavericks</a:t>
            </a:r>
            <a:endParaRPr/>
          </a:p>
          <a:p>
            <a:pPr indent="0" lvl="0" marL="0" rtl="0" algn="ctr">
              <a:spcBef>
                <a:spcPts val="0"/>
              </a:spcBef>
              <a:spcAft>
                <a:spcPts val="0"/>
              </a:spcAft>
              <a:buNone/>
            </a:pPr>
            <a:r>
              <a:t/>
            </a:r>
            <a:endParaRPr sz="1100">
              <a:solidFill>
                <a:srgbClr val="02ACD1"/>
              </a:solidFill>
            </a:endParaRPr>
          </a:p>
        </p:txBody>
      </p:sp>
      <p:grpSp>
        <p:nvGrpSpPr>
          <p:cNvPr id="870" name="Google Shape;870;p28"/>
          <p:cNvGrpSpPr/>
          <p:nvPr/>
        </p:nvGrpSpPr>
        <p:grpSpPr>
          <a:xfrm>
            <a:off x="7861075" y="3503537"/>
            <a:ext cx="449351" cy="134550"/>
            <a:chOff x="826998" y="3699099"/>
            <a:chExt cx="449351" cy="134550"/>
          </a:xfrm>
        </p:grpSpPr>
        <p:sp>
          <p:nvSpPr>
            <p:cNvPr id="871" name="Google Shape;871;p28"/>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 name="Google Shape;874;p28"/>
          <p:cNvGrpSpPr/>
          <p:nvPr/>
        </p:nvGrpSpPr>
        <p:grpSpPr>
          <a:xfrm>
            <a:off x="969659" y="1787510"/>
            <a:ext cx="2256693" cy="2818052"/>
            <a:chOff x="336800" y="4151500"/>
            <a:chExt cx="292000" cy="364650"/>
          </a:xfrm>
        </p:grpSpPr>
        <p:sp>
          <p:nvSpPr>
            <p:cNvPr id="875" name="Google Shape;875;p28"/>
            <p:cNvSpPr/>
            <p:nvPr/>
          </p:nvSpPr>
          <p:spPr>
            <a:xfrm>
              <a:off x="396325" y="4168675"/>
              <a:ext cx="212600" cy="185375"/>
            </a:xfrm>
            <a:custGeom>
              <a:rect b="b" l="l" r="r" t="t"/>
              <a:pathLst>
                <a:path extrusionOk="0" h="7415" w="8504">
                  <a:moveTo>
                    <a:pt x="7261" y="0"/>
                  </a:moveTo>
                  <a:cubicBezTo>
                    <a:pt x="7011" y="0"/>
                    <a:pt x="6746" y="79"/>
                    <a:pt x="6545" y="265"/>
                  </a:cubicBezTo>
                  <a:lnTo>
                    <a:pt x="358" y="5548"/>
                  </a:lnTo>
                  <a:cubicBezTo>
                    <a:pt x="30" y="5813"/>
                    <a:pt x="0" y="6295"/>
                    <a:pt x="265" y="6623"/>
                  </a:cubicBezTo>
                  <a:lnTo>
                    <a:pt x="731" y="7149"/>
                  </a:lnTo>
                  <a:cubicBezTo>
                    <a:pt x="884" y="7321"/>
                    <a:pt x="1090" y="7414"/>
                    <a:pt x="1306" y="7414"/>
                  </a:cubicBezTo>
                  <a:cubicBezTo>
                    <a:pt x="1478" y="7414"/>
                    <a:pt x="1664" y="7354"/>
                    <a:pt x="1802" y="7242"/>
                  </a:cubicBezTo>
                  <a:lnTo>
                    <a:pt x="7992" y="1959"/>
                  </a:lnTo>
                  <a:cubicBezTo>
                    <a:pt x="8459" y="1552"/>
                    <a:pt x="8504" y="855"/>
                    <a:pt x="8101" y="388"/>
                  </a:cubicBezTo>
                  <a:cubicBezTo>
                    <a:pt x="7880" y="123"/>
                    <a:pt x="7571" y="0"/>
                    <a:pt x="7261" y="0"/>
                  </a:cubicBezTo>
                  <a:close/>
                </a:path>
              </a:pathLst>
            </a:custGeom>
            <a:solidFill>
              <a:srgbClr val="FDF2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396325" y="4168550"/>
              <a:ext cx="212600" cy="185650"/>
            </a:xfrm>
            <a:custGeom>
              <a:rect b="b" l="l" r="r" t="t"/>
              <a:pathLst>
                <a:path extrusionOk="0" h="7426" w="8504">
                  <a:moveTo>
                    <a:pt x="7262" y="1"/>
                  </a:moveTo>
                  <a:cubicBezTo>
                    <a:pt x="7008" y="1"/>
                    <a:pt x="6753" y="88"/>
                    <a:pt x="6545" y="270"/>
                  </a:cubicBezTo>
                  <a:lnTo>
                    <a:pt x="358" y="5553"/>
                  </a:lnTo>
                  <a:cubicBezTo>
                    <a:pt x="30" y="5818"/>
                    <a:pt x="0" y="6300"/>
                    <a:pt x="265" y="6628"/>
                  </a:cubicBezTo>
                  <a:lnTo>
                    <a:pt x="731" y="7154"/>
                  </a:lnTo>
                  <a:cubicBezTo>
                    <a:pt x="878" y="7335"/>
                    <a:pt x="1090" y="7426"/>
                    <a:pt x="1305" y="7426"/>
                  </a:cubicBezTo>
                  <a:cubicBezTo>
                    <a:pt x="1480" y="7426"/>
                    <a:pt x="1657" y="7366"/>
                    <a:pt x="1802" y="7247"/>
                  </a:cubicBezTo>
                  <a:lnTo>
                    <a:pt x="7992" y="1964"/>
                  </a:lnTo>
                  <a:cubicBezTo>
                    <a:pt x="8459" y="1557"/>
                    <a:pt x="8504" y="860"/>
                    <a:pt x="8101" y="393"/>
                  </a:cubicBezTo>
                  <a:cubicBezTo>
                    <a:pt x="7886" y="135"/>
                    <a:pt x="7575" y="1"/>
                    <a:pt x="7262"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400225" y="4180325"/>
              <a:ext cx="197775" cy="172600"/>
            </a:xfrm>
            <a:custGeom>
              <a:rect b="b" l="l" r="r" t="t"/>
              <a:pathLst>
                <a:path extrusionOk="0" h="6904" w="7911">
                  <a:moveTo>
                    <a:pt x="7110" y="1"/>
                  </a:moveTo>
                  <a:cubicBezTo>
                    <a:pt x="6849" y="1"/>
                    <a:pt x="6554" y="110"/>
                    <a:pt x="6295" y="325"/>
                  </a:cubicBezTo>
                  <a:lnTo>
                    <a:pt x="1" y="5720"/>
                  </a:lnTo>
                  <a:lnTo>
                    <a:pt x="1008" y="6903"/>
                  </a:lnTo>
                  <a:lnTo>
                    <a:pt x="7307" y="1523"/>
                  </a:lnTo>
                  <a:cubicBezTo>
                    <a:pt x="7773" y="1120"/>
                    <a:pt x="7911" y="545"/>
                    <a:pt x="7631" y="217"/>
                  </a:cubicBezTo>
                  <a:cubicBezTo>
                    <a:pt x="7506" y="72"/>
                    <a:pt x="7320" y="1"/>
                    <a:pt x="7110"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469350" y="4180700"/>
              <a:ext cx="127175" cy="112325"/>
            </a:xfrm>
            <a:custGeom>
              <a:rect b="b" l="l" r="r" t="t"/>
              <a:pathLst>
                <a:path extrusionOk="0" h="4493" w="5087">
                  <a:moveTo>
                    <a:pt x="4300" y="1"/>
                  </a:moveTo>
                  <a:cubicBezTo>
                    <a:pt x="4040" y="1"/>
                    <a:pt x="3744" y="110"/>
                    <a:pt x="3486" y="325"/>
                  </a:cubicBezTo>
                  <a:lnTo>
                    <a:pt x="1" y="3310"/>
                  </a:lnTo>
                  <a:lnTo>
                    <a:pt x="1012" y="4493"/>
                  </a:lnTo>
                  <a:lnTo>
                    <a:pt x="4493" y="1508"/>
                  </a:lnTo>
                  <a:cubicBezTo>
                    <a:pt x="4944" y="1120"/>
                    <a:pt x="5086" y="545"/>
                    <a:pt x="4821" y="217"/>
                  </a:cubicBezTo>
                  <a:cubicBezTo>
                    <a:pt x="4696" y="72"/>
                    <a:pt x="4510" y="1"/>
                    <a:pt x="4300" y="1"/>
                  </a:cubicBez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8"/>
            <p:cNvSpPr/>
            <p:nvPr/>
          </p:nvSpPr>
          <p:spPr>
            <a:xfrm>
              <a:off x="601900" y="4151500"/>
              <a:ext cx="26900" cy="23825"/>
            </a:xfrm>
            <a:custGeom>
              <a:rect b="b" l="l" r="r" t="t"/>
              <a:pathLst>
                <a:path extrusionOk="0" h="953" w="1076">
                  <a:moveTo>
                    <a:pt x="1027" y="1"/>
                  </a:moveTo>
                  <a:lnTo>
                    <a:pt x="1" y="904"/>
                  </a:lnTo>
                  <a:lnTo>
                    <a:pt x="49" y="952"/>
                  </a:lnTo>
                  <a:lnTo>
                    <a:pt x="1075" y="49"/>
                  </a:lnTo>
                  <a:lnTo>
                    <a:pt x="1027" y="1"/>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8"/>
            <p:cNvSpPr/>
            <p:nvPr/>
          </p:nvSpPr>
          <p:spPr>
            <a:xfrm>
              <a:off x="589875" y="4166050"/>
              <a:ext cx="19800" cy="20000"/>
            </a:xfrm>
            <a:custGeom>
              <a:rect b="b" l="l" r="r" t="t"/>
              <a:pathLst>
                <a:path extrusionOk="0" h="800" w="792">
                  <a:moveTo>
                    <a:pt x="366" y="1"/>
                  </a:moveTo>
                  <a:cubicBezTo>
                    <a:pt x="359" y="1"/>
                    <a:pt x="351" y="4"/>
                    <a:pt x="344" y="12"/>
                  </a:cubicBezTo>
                  <a:lnTo>
                    <a:pt x="15" y="277"/>
                  </a:lnTo>
                  <a:cubicBezTo>
                    <a:pt x="0" y="292"/>
                    <a:pt x="0" y="307"/>
                    <a:pt x="15" y="322"/>
                  </a:cubicBezTo>
                  <a:lnTo>
                    <a:pt x="403" y="788"/>
                  </a:lnTo>
                  <a:cubicBezTo>
                    <a:pt x="411" y="795"/>
                    <a:pt x="419" y="799"/>
                    <a:pt x="428" y="799"/>
                  </a:cubicBezTo>
                  <a:cubicBezTo>
                    <a:pt x="436" y="799"/>
                    <a:pt x="444" y="795"/>
                    <a:pt x="452" y="788"/>
                  </a:cubicBezTo>
                  <a:lnTo>
                    <a:pt x="776" y="523"/>
                  </a:lnTo>
                  <a:cubicBezTo>
                    <a:pt x="791" y="508"/>
                    <a:pt x="791" y="478"/>
                    <a:pt x="776" y="478"/>
                  </a:cubicBezTo>
                  <a:lnTo>
                    <a:pt x="388" y="12"/>
                  </a:lnTo>
                  <a:cubicBezTo>
                    <a:pt x="381" y="4"/>
                    <a:pt x="373" y="1"/>
                    <a:pt x="366"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8"/>
            <p:cNvSpPr/>
            <p:nvPr/>
          </p:nvSpPr>
          <p:spPr>
            <a:xfrm>
              <a:off x="448750" y="4258025"/>
              <a:ext cx="51325" cy="55250"/>
            </a:xfrm>
            <a:custGeom>
              <a:rect b="b" l="l" r="r" t="t"/>
              <a:pathLst>
                <a:path extrusionOk="0" h="2210" w="2053">
                  <a:moveTo>
                    <a:pt x="638" y="1"/>
                  </a:moveTo>
                  <a:lnTo>
                    <a:pt x="0" y="545"/>
                  </a:lnTo>
                  <a:lnTo>
                    <a:pt x="1418" y="2210"/>
                  </a:lnTo>
                  <a:lnTo>
                    <a:pt x="2052" y="1665"/>
                  </a:lnTo>
                  <a:lnTo>
                    <a:pt x="638" y="1"/>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8"/>
            <p:cNvSpPr/>
            <p:nvPr/>
          </p:nvSpPr>
          <p:spPr>
            <a:xfrm>
              <a:off x="352375" y="4282100"/>
              <a:ext cx="122050" cy="109625"/>
            </a:xfrm>
            <a:custGeom>
              <a:rect b="b" l="l" r="r" t="t"/>
              <a:pathLst>
                <a:path extrusionOk="0" h="4385" w="4882">
                  <a:moveTo>
                    <a:pt x="4183" y="0"/>
                  </a:moveTo>
                  <a:lnTo>
                    <a:pt x="1" y="3578"/>
                  </a:lnTo>
                  <a:lnTo>
                    <a:pt x="702" y="4384"/>
                  </a:lnTo>
                  <a:lnTo>
                    <a:pt x="4881" y="825"/>
                  </a:lnTo>
                  <a:lnTo>
                    <a:pt x="4183"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8"/>
            <p:cNvSpPr/>
            <p:nvPr/>
          </p:nvSpPr>
          <p:spPr>
            <a:xfrm>
              <a:off x="576250" y="4204025"/>
              <a:ext cx="16350" cy="18200"/>
            </a:xfrm>
            <a:custGeom>
              <a:rect b="b" l="l" r="r" t="t"/>
              <a:pathLst>
                <a:path extrusionOk="0" h="728" w="654">
                  <a:moveTo>
                    <a:pt x="79" y="0"/>
                  </a:moveTo>
                  <a:lnTo>
                    <a:pt x="16" y="64"/>
                  </a:lnTo>
                  <a:cubicBezTo>
                    <a:pt x="1" y="64"/>
                    <a:pt x="1" y="79"/>
                    <a:pt x="16" y="94"/>
                  </a:cubicBezTo>
                  <a:lnTo>
                    <a:pt x="545" y="717"/>
                  </a:lnTo>
                  <a:cubicBezTo>
                    <a:pt x="553" y="724"/>
                    <a:pt x="557" y="728"/>
                    <a:pt x="560" y="728"/>
                  </a:cubicBezTo>
                  <a:cubicBezTo>
                    <a:pt x="564" y="728"/>
                    <a:pt x="568" y="724"/>
                    <a:pt x="575" y="717"/>
                  </a:cubicBezTo>
                  <a:lnTo>
                    <a:pt x="639" y="668"/>
                  </a:lnTo>
                  <a:cubicBezTo>
                    <a:pt x="654" y="653"/>
                    <a:pt x="654" y="638"/>
                    <a:pt x="639" y="638"/>
                  </a:cubicBezTo>
                  <a:lnTo>
                    <a:pt x="109"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8"/>
            <p:cNvSpPr/>
            <p:nvPr/>
          </p:nvSpPr>
          <p:spPr>
            <a:xfrm>
              <a:off x="561150" y="4216925"/>
              <a:ext cx="16350" cy="18100"/>
            </a:xfrm>
            <a:custGeom>
              <a:rect b="b" l="l" r="r" t="t"/>
              <a:pathLst>
                <a:path extrusionOk="0" h="724" w="654">
                  <a:moveTo>
                    <a:pt x="99" y="0"/>
                  </a:moveTo>
                  <a:cubicBezTo>
                    <a:pt x="92" y="0"/>
                    <a:pt x="84" y="5"/>
                    <a:pt x="75" y="14"/>
                  </a:cubicBezTo>
                  <a:lnTo>
                    <a:pt x="15" y="59"/>
                  </a:lnTo>
                  <a:cubicBezTo>
                    <a:pt x="0" y="74"/>
                    <a:pt x="0" y="89"/>
                    <a:pt x="15" y="89"/>
                  </a:cubicBezTo>
                  <a:lnTo>
                    <a:pt x="541" y="712"/>
                  </a:lnTo>
                  <a:cubicBezTo>
                    <a:pt x="550" y="719"/>
                    <a:pt x="559" y="723"/>
                    <a:pt x="565" y="723"/>
                  </a:cubicBezTo>
                  <a:cubicBezTo>
                    <a:pt x="571" y="723"/>
                    <a:pt x="575" y="719"/>
                    <a:pt x="575" y="712"/>
                  </a:cubicBezTo>
                  <a:lnTo>
                    <a:pt x="634" y="667"/>
                  </a:lnTo>
                  <a:cubicBezTo>
                    <a:pt x="653" y="648"/>
                    <a:pt x="653" y="648"/>
                    <a:pt x="653" y="634"/>
                  </a:cubicBezTo>
                  <a:lnTo>
                    <a:pt x="108" y="14"/>
                  </a:lnTo>
                  <a:cubicBezTo>
                    <a:pt x="108" y="5"/>
                    <a:pt x="105" y="0"/>
                    <a:pt x="99"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8"/>
            <p:cNvSpPr/>
            <p:nvPr/>
          </p:nvSpPr>
          <p:spPr>
            <a:xfrm>
              <a:off x="542475" y="4233125"/>
              <a:ext cx="15900" cy="17925"/>
            </a:xfrm>
            <a:custGeom>
              <a:rect b="b" l="l" r="r" t="t"/>
              <a:pathLst>
                <a:path extrusionOk="0" h="717" w="636">
                  <a:moveTo>
                    <a:pt x="76" y="0"/>
                  </a:moveTo>
                  <a:lnTo>
                    <a:pt x="1" y="64"/>
                  </a:lnTo>
                  <a:lnTo>
                    <a:pt x="1" y="94"/>
                  </a:lnTo>
                  <a:lnTo>
                    <a:pt x="542" y="717"/>
                  </a:lnTo>
                  <a:lnTo>
                    <a:pt x="576" y="717"/>
                  </a:lnTo>
                  <a:lnTo>
                    <a:pt x="635" y="653"/>
                  </a:lnTo>
                  <a:lnTo>
                    <a:pt x="635" y="624"/>
                  </a:lnTo>
                  <a:lnTo>
                    <a:pt x="109"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8"/>
            <p:cNvSpPr/>
            <p:nvPr/>
          </p:nvSpPr>
          <p:spPr>
            <a:xfrm>
              <a:off x="527275" y="4246000"/>
              <a:ext cx="16350" cy="18200"/>
            </a:xfrm>
            <a:custGeom>
              <a:rect b="b" l="l" r="r" t="t"/>
              <a:pathLst>
                <a:path extrusionOk="0" h="728" w="654">
                  <a:moveTo>
                    <a:pt x="79" y="0"/>
                  </a:moveTo>
                  <a:lnTo>
                    <a:pt x="16" y="64"/>
                  </a:lnTo>
                  <a:cubicBezTo>
                    <a:pt x="1" y="64"/>
                    <a:pt x="1" y="79"/>
                    <a:pt x="1" y="94"/>
                  </a:cubicBezTo>
                  <a:lnTo>
                    <a:pt x="545" y="717"/>
                  </a:lnTo>
                  <a:cubicBezTo>
                    <a:pt x="545" y="724"/>
                    <a:pt x="549" y="728"/>
                    <a:pt x="555" y="728"/>
                  </a:cubicBezTo>
                  <a:cubicBezTo>
                    <a:pt x="560" y="728"/>
                    <a:pt x="568" y="724"/>
                    <a:pt x="575" y="717"/>
                  </a:cubicBezTo>
                  <a:lnTo>
                    <a:pt x="639" y="668"/>
                  </a:lnTo>
                  <a:cubicBezTo>
                    <a:pt x="654" y="653"/>
                    <a:pt x="654" y="638"/>
                    <a:pt x="639" y="638"/>
                  </a:cubicBezTo>
                  <a:lnTo>
                    <a:pt x="109"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8"/>
            <p:cNvSpPr/>
            <p:nvPr/>
          </p:nvSpPr>
          <p:spPr>
            <a:xfrm>
              <a:off x="371400" y="4304050"/>
              <a:ext cx="70825" cy="79375"/>
            </a:xfrm>
            <a:custGeom>
              <a:rect b="b" l="l" r="r" t="t"/>
              <a:pathLst>
                <a:path extrusionOk="0" h="3175" w="2833">
                  <a:moveTo>
                    <a:pt x="325" y="1"/>
                  </a:moveTo>
                  <a:cubicBezTo>
                    <a:pt x="310" y="1"/>
                    <a:pt x="295" y="4"/>
                    <a:pt x="281" y="10"/>
                  </a:cubicBezTo>
                  <a:lnTo>
                    <a:pt x="49" y="212"/>
                  </a:lnTo>
                  <a:cubicBezTo>
                    <a:pt x="16" y="242"/>
                    <a:pt x="1" y="290"/>
                    <a:pt x="34" y="320"/>
                  </a:cubicBezTo>
                  <a:lnTo>
                    <a:pt x="2460" y="3152"/>
                  </a:lnTo>
                  <a:cubicBezTo>
                    <a:pt x="2467" y="3167"/>
                    <a:pt x="2482" y="3174"/>
                    <a:pt x="2499" y="3174"/>
                  </a:cubicBezTo>
                  <a:cubicBezTo>
                    <a:pt x="2517" y="3174"/>
                    <a:pt x="2536" y="3167"/>
                    <a:pt x="2553" y="3152"/>
                  </a:cubicBezTo>
                  <a:lnTo>
                    <a:pt x="2784" y="2947"/>
                  </a:lnTo>
                  <a:cubicBezTo>
                    <a:pt x="2814" y="2932"/>
                    <a:pt x="2833" y="2887"/>
                    <a:pt x="2799" y="2853"/>
                  </a:cubicBezTo>
                  <a:lnTo>
                    <a:pt x="374" y="25"/>
                  </a:lnTo>
                  <a:cubicBezTo>
                    <a:pt x="365" y="8"/>
                    <a:pt x="346" y="1"/>
                    <a:pt x="325"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8"/>
            <p:cNvSpPr/>
            <p:nvPr/>
          </p:nvSpPr>
          <p:spPr>
            <a:xfrm>
              <a:off x="336800" y="4363550"/>
              <a:ext cx="43950" cy="48475"/>
            </a:xfrm>
            <a:custGeom>
              <a:rect b="b" l="l" r="r" t="t"/>
              <a:pathLst>
                <a:path extrusionOk="0" h="1939" w="1758">
                  <a:moveTo>
                    <a:pt x="321" y="1"/>
                  </a:moveTo>
                  <a:cubicBezTo>
                    <a:pt x="302" y="1"/>
                    <a:pt x="282" y="9"/>
                    <a:pt x="266" y="26"/>
                  </a:cubicBezTo>
                  <a:lnTo>
                    <a:pt x="34" y="227"/>
                  </a:lnTo>
                  <a:cubicBezTo>
                    <a:pt x="1" y="257"/>
                    <a:pt x="1" y="306"/>
                    <a:pt x="19" y="320"/>
                  </a:cubicBezTo>
                  <a:lnTo>
                    <a:pt x="1385" y="1921"/>
                  </a:lnTo>
                  <a:cubicBezTo>
                    <a:pt x="1393" y="1930"/>
                    <a:pt x="1413" y="1938"/>
                    <a:pt x="1434" y="1938"/>
                  </a:cubicBezTo>
                  <a:cubicBezTo>
                    <a:pt x="1450" y="1938"/>
                    <a:pt x="1466" y="1934"/>
                    <a:pt x="1478" y="1921"/>
                  </a:cubicBezTo>
                  <a:lnTo>
                    <a:pt x="1713" y="1720"/>
                  </a:lnTo>
                  <a:cubicBezTo>
                    <a:pt x="1743" y="1686"/>
                    <a:pt x="1758" y="1641"/>
                    <a:pt x="1728" y="1611"/>
                  </a:cubicBezTo>
                  <a:lnTo>
                    <a:pt x="374" y="26"/>
                  </a:lnTo>
                  <a:cubicBezTo>
                    <a:pt x="359" y="9"/>
                    <a:pt x="340" y="1"/>
                    <a:pt x="321"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8"/>
            <p:cNvSpPr/>
            <p:nvPr/>
          </p:nvSpPr>
          <p:spPr>
            <a:xfrm>
              <a:off x="404050" y="4177800"/>
              <a:ext cx="63375" cy="60000"/>
            </a:xfrm>
            <a:custGeom>
              <a:rect b="b" l="l" r="r" t="t"/>
              <a:pathLst>
                <a:path extrusionOk="0" h="2400" w="2535">
                  <a:moveTo>
                    <a:pt x="1735" y="0"/>
                  </a:moveTo>
                  <a:cubicBezTo>
                    <a:pt x="1707" y="0"/>
                    <a:pt x="1679" y="3"/>
                    <a:pt x="1650" y="8"/>
                  </a:cubicBezTo>
                  <a:lnTo>
                    <a:pt x="1307" y="68"/>
                  </a:lnTo>
                  <a:cubicBezTo>
                    <a:pt x="1231" y="44"/>
                    <a:pt x="1144" y="19"/>
                    <a:pt x="1057" y="19"/>
                  </a:cubicBezTo>
                  <a:cubicBezTo>
                    <a:pt x="1037" y="19"/>
                    <a:pt x="1017" y="20"/>
                    <a:pt x="997" y="23"/>
                  </a:cubicBezTo>
                  <a:cubicBezTo>
                    <a:pt x="904" y="23"/>
                    <a:pt x="796" y="53"/>
                    <a:pt x="717" y="131"/>
                  </a:cubicBezTo>
                  <a:cubicBezTo>
                    <a:pt x="624" y="195"/>
                    <a:pt x="560" y="318"/>
                    <a:pt x="531" y="426"/>
                  </a:cubicBezTo>
                  <a:cubicBezTo>
                    <a:pt x="482" y="534"/>
                    <a:pt x="516" y="848"/>
                    <a:pt x="296" y="956"/>
                  </a:cubicBezTo>
                  <a:cubicBezTo>
                    <a:pt x="172" y="1019"/>
                    <a:pt x="94" y="1158"/>
                    <a:pt x="49" y="1299"/>
                  </a:cubicBezTo>
                  <a:cubicBezTo>
                    <a:pt x="1" y="1437"/>
                    <a:pt x="1" y="1594"/>
                    <a:pt x="49" y="1717"/>
                  </a:cubicBezTo>
                  <a:cubicBezTo>
                    <a:pt x="94" y="1810"/>
                    <a:pt x="158" y="1904"/>
                    <a:pt x="143" y="1997"/>
                  </a:cubicBezTo>
                  <a:cubicBezTo>
                    <a:pt x="143" y="2060"/>
                    <a:pt x="109" y="2105"/>
                    <a:pt x="79" y="2154"/>
                  </a:cubicBezTo>
                  <a:cubicBezTo>
                    <a:pt x="64" y="2213"/>
                    <a:pt x="49" y="2277"/>
                    <a:pt x="64" y="2325"/>
                  </a:cubicBezTo>
                  <a:cubicBezTo>
                    <a:pt x="94" y="2385"/>
                    <a:pt x="172" y="2400"/>
                    <a:pt x="251" y="2400"/>
                  </a:cubicBezTo>
                  <a:cubicBezTo>
                    <a:pt x="344" y="2400"/>
                    <a:pt x="452" y="2385"/>
                    <a:pt x="546" y="2370"/>
                  </a:cubicBezTo>
                  <a:cubicBezTo>
                    <a:pt x="1184" y="2292"/>
                    <a:pt x="1807" y="2213"/>
                    <a:pt x="2426" y="2075"/>
                  </a:cubicBezTo>
                  <a:cubicBezTo>
                    <a:pt x="2460" y="2075"/>
                    <a:pt x="2475" y="2075"/>
                    <a:pt x="2504" y="2060"/>
                  </a:cubicBezTo>
                  <a:cubicBezTo>
                    <a:pt x="2534" y="2012"/>
                    <a:pt x="2534" y="1952"/>
                    <a:pt x="2519" y="1889"/>
                  </a:cubicBezTo>
                  <a:cubicBezTo>
                    <a:pt x="2460" y="1717"/>
                    <a:pt x="2303" y="1624"/>
                    <a:pt x="2195" y="1486"/>
                  </a:cubicBezTo>
                  <a:cubicBezTo>
                    <a:pt x="2068" y="1314"/>
                    <a:pt x="2101" y="1079"/>
                    <a:pt x="2053" y="878"/>
                  </a:cubicBezTo>
                  <a:cubicBezTo>
                    <a:pt x="2038" y="784"/>
                    <a:pt x="2008" y="706"/>
                    <a:pt x="1975" y="628"/>
                  </a:cubicBezTo>
                  <a:lnTo>
                    <a:pt x="2131" y="598"/>
                  </a:lnTo>
                  <a:cubicBezTo>
                    <a:pt x="2195" y="598"/>
                    <a:pt x="2225" y="534"/>
                    <a:pt x="2225" y="490"/>
                  </a:cubicBezTo>
                  <a:lnTo>
                    <a:pt x="2195" y="381"/>
                  </a:lnTo>
                  <a:cubicBezTo>
                    <a:pt x="2152" y="160"/>
                    <a:pt x="1954" y="0"/>
                    <a:pt x="1735"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8"/>
            <p:cNvSpPr/>
            <p:nvPr/>
          </p:nvSpPr>
          <p:spPr>
            <a:xfrm>
              <a:off x="430075" y="4187700"/>
              <a:ext cx="33525" cy="59100"/>
            </a:xfrm>
            <a:custGeom>
              <a:rect b="b" l="l" r="r" t="t"/>
              <a:pathLst>
                <a:path extrusionOk="0" h="2364" w="1341">
                  <a:moveTo>
                    <a:pt x="1012" y="0"/>
                  </a:moveTo>
                  <a:cubicBezTo>
                    <a:pt x="1012" y="0"/>
                    <a:pt x="1045" y="280"/>
                    <a:pt x="546" y="344"/>
                  </a:cubicBezTo>
                  <a:lnTo>
                    <a:pt x="422" y="590"/>
                  </a:lnTo>
                  <a:lnTo>
                    <a:pt x="393" y="590"/>
                  </a:lnTo>
                  <a:lnTo>
                    <a:pt x="206" y="605"/>
                  </a:lnTo>
                  <a:cubicBezTo>
                    <a:pt x="94" y="623"/>
                    <a:pt x="1" y="717"/>
                    <a:pt x="19" y="825"/>
                  </a:cubicBezTo>
                  <a:lnTo>
                    <a:pt x="19" y="840"/>
                  </a:lnTo>
                  <a:lnTo>
                    <a:pt x="19" y="855"/>
                  </a:lnTo>
                  <a:lnTo>
                    <a:pt x="19" y="885"/>
                  </a:lnTo>
                  <a:cubicBezTo>
                    <a:pt x="19" y="903"/>
                    <a:pt x="34" y="903"/>
                    <a:pt x="34" y="918"/>
                  </a:cubicBezTo>
                  <a:cubicBezTo>
                    <a:pt x="61" y="988"/>
                    <a:pt x="139" y="1044"/>
                    <a:pt x="222" y="1044"/>
                  </a:cubicBezTo>
                  <a:cubicBezTo>
                    <a:pt x="231" y="1044"/>
                    <a:pt x="241" y="1043"/>
                    <a:pt x="251" y="1041"/>
                  </a:cubicBezTo>
                  <a:lnTo>
                    <a:pt x="281" y="1041"/>
                  </a:lnTo>
                  <a:cubicBezTo>
                    <a:pt x="281" y="1056"/>
                    <a:pt x="281" y="1071"/>
                    <a:pt x="266" y="1090"/>
                  </a:cubicBezTo>
                  <a:lnTo>
                    <a:pt x="113" y="1508"/>
                  </a:lnTo>
                  <a:lnTo>
                    <a:pt x="143" y="2146"/>
                  </a:lnTo>
                  <a:cubicBezTo>
                    <a:pt x="157" y="2261"/>
                    <a:pt x="253" y="2364"/>
                    <a:pt x="381" y="2364"/>
                  </a:cubicBezTo>
                  <a:cubicBezTo>
                    <a:pt x="390" y="2364"/>
                    <a:pt x="399" y="2363"/>
                    <a:pt x="408" y="2362"/>
                  </a:cubicBezTo>
                  <a:lnTo>
                    <a:pt x="766" y="2347"/>
                  </a:lnTo>
                  <a:cubicBezTo>
                    <a:pt x="904" y="2332"/>
                    <a:pt x="1012" y="2239"/>
                    <a:pt x="997" y="2097"/>
                  </a:cubicBezTo>
                  <a:lnTo>
                    <a:pt x="967" y="1616"/>
                  </a:lnTo>
                  <a:cubicBezTo>
                    <a:pt x="982" y="1601"/>
                    <a:pt x="997" y="1601"/>
                    <a:pt x="997" y="1601"/>
                  </a:cubicBezTo>
                  <a:cubicBezTo>
                    <a:pt x="1232" y="1508"/>
                    <a:pt x="1340" y="1258"/>
                    <a:pt x="1232" y="1056"/>
                  </a:cubicBezTo>
                  <a:lnTo>
                    <a:pt x="1139" y="325"/>
                  </a:lnTo>
                  <a:lnTo>
                    <a:pt x="1120" y="138"/>
                  </a:lnTo>
                  <a:cubicBezTo>
                    <a:pt x="1060" y="109"/>
                    <a:pt x="1027" y="79"/>
                    <a:pt x="1012" y="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459650" y="4203650"/>
              <a:ext cx="400" cy="3475"/>
            </a:xfrm>
            <a:custGeom>
              <a:rect b="b" l="l" r="r" t="t"/>
              <a:pathLst>
                <a:path extrusionOk="0" h="139" w="16">
                  <a:moveTo>
                    <a:pt x="1" y="0"/>
                  </a:moveTo>
                  <a:lnTo>
                    <a:pt x="16" y="138"/>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459275" y="4203275"/>
              <a:ext cx="1150" cy="4225"/>
            </a:xfrm>
            <a:custGeom>
              <a:rect b="b" l="l" r="r" t="t"/>
              <a:pathLst>
                <a:path extrusionOk="0" h="169" w="46">
                  <a:moveTo>
                    <a:pt x="16" y="0"/>
                  </a:moveTo>
                  <a:cubicBezTo>
                    <a:pt x="1" y="0"/>
                    <a:pt x="1" y="0"/>
                    <a:pt x="1" y="15"/>
                  </a:cubicBezTo>
                  <a:lnTo>
                    <a:pt x="16" y="153"/>
                  </a:lnTo>
                  <a:cubicBezTo>
                    <a:pt x="16" y="168"/>
                    <a:pt x="16" y="168"/>
                    <a:pt x="31" y="168"/>
                  </a:cubicBezTo>
                  <a:cubicBezTo>
                    <a:pt x="45" y="168"/>
                    <a:pt x="45" y="153"/>
                    <a:pt x="45" y="153"/>
                  </a:cubicBezTo>
                  <a:lnTo>
                    <a:pt x="31" y="15"/>
                  </a:lnTo>
                  <a:cubicBezTo>
                    <a:pt x="31" y="0"/>
                    <a:pt x="16" y="0"/>
                    <a:pt x="16" y="0"/>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447625" y="4198400"/>
              <a:ext cx="7750" cy="3075"/>
            </a:xfrm>
            <a:custGeom>
              <a:rect b="b" l="l" r="r" t="t"/>
              <a:pathLst>
                <a:path extrusionOk="0" h="123" w="310">
                  <a:moveTo>
                    <a:pt x="50" y="1"/>
                  </a:moveTo>
                  <a:cubicBezTo>
                    <a:pt x="42" y="1"/>
                    <a:pt x="35" y="3"/>
                    <a:pt x="30" y="9"/>
                  </a:cubicBezTo>
                  <a:cubicBezTo>
                    <a:pt x="15" y="9"/>
                    <a:pt x="0" y="24"/>
                    <a:pt x="15" y="54"/>
                  </a:cubicBezTo>
                  <a:cubicBezTo>
                    <a:pt x="45" y="84"/>
                    <a:pt x="94" y="117"/>
                    <a:pt x="157" y="117"/>
                  </a:cubicBezTo>
                  <a:cubicBezTo>
                    <a:pt x="173" y="121"/>
                    <a:pt x="188" y="123"/>
                    <a:pt x="202" y="123"/>
                  </a:cubicBezTo>
                  <a:cubicBezTo>
                    <a:pt x="241" y="123"/>
                    <a:pt x="273" y="108"/>
                    <a:pt x="295" y="84"/>
                  </a:cubicBezTo>
                  <a:cubicBezTo>
                    <a:pt x="310" y="69"/>
                    <a:pt x="310" y="39"/>
                    <a:pt x="295" y="39"/>
                  </a:cubicBezTo>
                  <a:cubicBezTo>
                    <a:pt x="280" y="24"/>
                    <a:pt x="250" y="24"/>
                    <a:pt x="232" y="24"/>
                  </a:cubicBezTo>
                  <a:lnTo>
                    <a:pt x="157" y="24"/>
                  </a:lnTo>
                  <a:cubicBezTo>
                    <a:pt x="138" y="9"/>
                    <a:pt x="123" y="9"/>
                    <a:pt x="94" y="9"/>
                  </a:cubicBezTo>
                  <a:cubicBezTo>
                    <a:pt x="84" y="9"/>
                    <a:pt x="65" y="1"/>
                    <a:pt x="50"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434375" y="4206350"/>
              <a:ext cx="1600" cy="3950"/>
            </a:xfrm>
            <a:custGeom>
              <a:rect b="b" l="l" r="r" t="t"/>
              <a:pathLst>
                <a:path extrusionOk="0" h="158" w="64">
                  <a:moveTo>
                    <a:pt x="0" y="1"/>
                  </a:moveTo>
                  <a:lnTo>
                    <a:pt x="0" y="157"/>
                  </a:lnTo>
                  <a:lnTo>
                    <a:pt x="64" y="109"/>
                  </a:lnTo>
                  <a:lnTo>
                    <a:pt x="0"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433625" y="4205975"/>
              <a:ext cx="3100" cy="4700"/>
            </a:xfrm>
            <a:custGeom>
              <a:rect b="b" l="l" r="r" t="t"/>
              <a:pathLst>
                <a:path extrusionOk="0" h="188" w="124">
                  <a:moveTo>
                    <a:pt x="16" y="1"/>
                  </a:moveTo>
                  <a:lnTo>
                    <a:pt x="16" y="16"/>
                  </a:lnTo>
                  <a:lnTo>
                    <a:pt x="79" y="124"/>
                  </a:lnTo>
                  <a:lnTo>
                    <a:pt x="16" y="154"/>
                  </a:lnTo>
                  <a:cubicBezTo>
                    <a:pt x="16" y="154"/>
                    <a:pt x="1" y="172"/>
                    <a:pt x="16" y="172"/>
                  </a:cubicBezTo>
                  <a:lnTo>
                    <a:pt x="30" y="187"/>
                  </a:lnTo>
                  <a:lnTo>
                    <a:pt x="30" y="172"/>
                  </a:lnTo>
                  <a:lnTo>
                    <a:pt x="124" y="124"/>
                  </a:lnTo>
                  <a:lnTo>
                    <a:pt x="45" y="1"/>
                  </a:ln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442200" y="4225750"/>
              <a:ext cx="12450" cy="7400"/>
            </a:xfrm>
            <a:custGeom>
              <a:rect b="b" l="l" r="r" t="t"/>
              <a:pathLst>
                <a:path extrusionOk="0" h="296" w="498">
                  <a:moveTo>
                    <a:pt x="1" y="1"/>
                  </a:moveTo>
                  <a:lnTo>
                    <a:pt x="1" y="295"/>
                  </a:lnTo>
                  <a:lnTo>
                    <a:pt x="497" y="295"/>
                  </a:lnTo>
                  <a:lnTo>
                    <a:pt x="497" y="1"/>
                  </a:lnTo>
                  <a:close/>
                </a:path>
              </a:pathLst>
            </a:custGeom>
            <a:solidFill>
              <a:srgbClr val="F3978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447250" y="4203275"/>
              <a:ext cx="8975" cy="6175"/>
            </a:xfrm>
            <a:custGeom>
              <a:rect b="b" l="l" r="r" t="t"/>
              <a:pathLst>
                <a:path extrusionOk="0" h="247" w="359">
                  <a:moveTo>
                    <a:pt x="340" y="153"/>
                  </a:moveTo>
                  <a:cubicBezTo>
                    <a:pt x="332" y="159"/>
                    <a:pt x="322" y="165"/>
                    <a:pt x="311" y="172"/>
                  </a:cubicBezTo>
                  <a:lnTo>
                    <a:pt x="311" y="172"/>
                  </a:lnTo>
                  <a:cubicBezTo>
                    <a:pt x="316" y="171"/>
                    <a:pt x="320" y="170"/>
                    <a:pt x="325" y="168"/>
                  </a:cubicBezTo>
                  <a:cubicBezTo>
                    <a:pt x="325" y="168"/>
                    <a:pt x="340" y="153"/>
                    <a:pt x="359" y="153"/>
                  </a:cubicBezTo>
                  <a:close/>
                  <a:moveTo>
                    <a:pt x="172" y="0"/>
                  </a:moveTo>
                  <a:cubicBezTo>
                    <a:pt x="153" y="15"/>
                    <a:pt x="138" y="15"/>
                    <a:pt x="123" y="15"/>
                  </a:cubicBezTo>
                  <a:cubicBezTo>
                    <a:pt x="60" y="45"/>
                    <a:pt x="30" y="124"/>
                    <a:pt x="15" y="168"/>
                  </a:cubicBezTo>
                  <a:cubicBezTo>
                    <a:pt x="0" y="217"/>
                    <a:pt x="45" y="247"/>
                    <a:pt x="79" y="247"/>
                  </a:cubicBezTo>
                  <a:cubicBezTo>
                    <a:pt x="168" y="234"/>
                    <a:pt x="257" y="202"/>
                    <a:pt x="311" y="172"/>
                  </a:cubicBezTo>
                  <a:lnTo>
                    <a:pt x="311" y="172"/>
                  </a:lnTo>
                  <a:cubicBezTo>
                    <a:pt x="304" y="173"/>
                    <a:pt x="297" y="174"/>
                    <a:pt x="290" y="174"/>
                  </a:cubicBezTo>
                  <a:cubicBezTo>
                    <a:pt x="242" y="174"/>
                    <a:pt x="196" y="145"/>
                    <a:pt x="172" y="109"/>
                  </a:cubicBezTo>
                  <a:cubicBezTo>
                    <a:pt x="172" y="75"/>
                    <a:pt x="172" y="30"/>
                    <a:pt x="202"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451525" y="4203275"/>
              <a:ext cx="5075" cy="4350"/>
            </a:xfrm>
            <a:custGeom>
              <a:rect b="b" l="l" r="r" t="t"/>
              <a:pathLst>
                <a:path extrusionOk="0" h="174" w="203">
                  <a:moveTo>
                    <a:pt x="31" y="0"/>
                  </a:moveTo>
                  <a:cubicBezTo>
                    <a:pt x="1" y="30"/>
                    <a:pt x="1" y="75"/>
                    <a:pt x="1" y="109"/>
                  </a:cubicBezTo>
                  <a:cubicBezTo>
                    <a:pt x="25" y="145"/>
                    <a:pt x="71" y="174"/>
                    <a:pt x="119" y="174"/>
                  </a:cubicBezTo>
                  <a:cubicBezTo>
                    <a:pt x="131" y="174"/>
                    <a:pt x="142" y="172"/>
                    <a:pt x="154" y="168"/>
                  </a:cubicBezTo>
                  <a:cubicBezTo>
                    <a:pt x="154" y="168"/>
                    <a:pt x="169" y="153"/>
                    <a:pt x="188" y="153"/>
                  </a:cubicBezTo>
                  <a:cubicBezTo>
                    <a:pt x="188" y="139"/>
                    <a:pt x="202" y="124"/>
                    <a:pt x="188" y="109"/>
                  </a:cubicBezTo>
                  <a:lnTo>
                    <a:pt x="188" y="94"/>
                  </a:lnTo>
                  <a:cubicBezTo>
                    <a:pt x="154" y="60"/>
                    <a:pt x="124" y="0"/>
                    <a:pt x="31"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437075" y="4207100"/>
              <a:ext cx="30800" cy="21800"/>
            </a:xfrm>
            <a:custGeom>
              <a:rect b="b" l="l" r="r" t="t"/>
              <a:pathLst>
                <a:path extrusionOk="0" h="872" w="1232">
                  <a:moveTo>
                    <a:pt x="933" y="0"/>
                  </a:moveTo>
                  <a:lnTo>
                    <a:pt x="933" y="0"/>
                  </a:lnTo>
                  <a:cubicBezTo>
                    <a:pt x="933" y="0"/>
                    <a:pt x="678" y="159"/>
                    <a:pt x="361" y="159"/>
                  </a:cubicBezTo>
                  <a:cubicBezTo>
                    <a:pt x="305" y="159"/>
                    <a:pt x="246" y="154"/>
                    <a:pt x="187" y="142"/>
                  </a:cubicBezTo>
                  <a:cubicBezTo>
                    <a:pt x="175" y="140"/>
                    <a:pt x="162" y="139"/>
                    <a:pt x="150" y="139"/>
                  </a:cubicBezTo>
                  <a:cubicBezTo>
                    <a:pt x="88" y="139"/>
                    <a:pt x="29" y="170"/>
                    <a:pt x="1" y="236"/>
                  </a:cubicBezTo>
                  <a:lnTo>
                    <a:pt x="1" y="250"/>
                  </a:lnTo>
                  <a:lnTo>
                    <a:pt x="34" y="638"/>
                  </a:lnTo>
                  <a:cubicBezTo>
                    <a:pt x="34" y="717"/>
                    <a:pt x="94" y="810"/>
                    <a:pt x="187" y="825"/>
                  </a:cubicBezTo>
                  <a:cubicBezTo>
                    <a:pt x="258" y="851"/>
                    <a:pt x="355" y="871"/>
                    <a:pt x="459" y="871"/>
                  </a:cubicBezTo>
                  <a:cubicBezTo>
                    <a:pt x="610" y="871"/>
                    <a:pt x="776" y="829"/>
                    <a:pt x="904" y="702"/>
                  </a:cubicBezTo>
                  <a:cubicBezTo>
                    <a:pt x="1232" y="388"/>
                    <a:pt x="933" y="0"/>
                    <a:pt x="933"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456200" y="4211400"/>
              <a:ext cx="7025" cy="3100"/>
            </a:xfrm>
            <a:custGeom>
              <a:rect b="b" l="l" r="r" t="t"/>
              <a:pathLst>
                <a:path extrusionOk="0" h="124" w="281">
                  <a:moveTo>
                    <a:pt x="247" y="0"/>
                  </a:moveTo>
                  <a:lnTo>
                    <a:pt x="15" y="93"/>
                  </a:lnTo>
                  <a:cubicBezTo>
                    <a:pt x="1" y="108"/>
                    <a:pt x="1" y="108"/>
                    <a:pt x="1" y="123"/>
                  </a:cubicBezTo>
                  <a:lnTo>
                    <a:pt x="30" y="123"/>
                  </a:lnTo>
                  <a:lnTo>
                    <a:pt x="262" y="30"/>
                  </a:lnTo>
                  <a:cubicBezTo>
                    <a:pt x="262" y="30"/>
                    <a:pt x="280" y="15"/>
                    <a:pt x="262" y="15"/>
                  </a:cubicBezTo>
                  <a:cubicBezTo>
                    <a:pt x="262" y="0"/>
                    <a:pt x="262" y="0"/>
                    <a:pt x="24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460025" y="4215675"/>
              <a:ext cx="4325" cy="2000"/>
            </a:xfrm>
            <a:custGeom>
              <a:rect b="b" l="l" r="r" t="t"/>
              <a:pathLst>
                <a:path extrusionOk="0" h="80" w="173">
                  <a:moveTo>
                    <a:pt x="142" y="1"/>
                  </a:moveTo>
                  <a:lnTo>
                    <a:pt x="15" y="64"/>
                  </a:lnTo>
                  <a:cubicBezTo>
                    <a:pt x="15" y="64"/>
                    <a:pt x="1" y="64"/>
                    <a:pt x="1" y="79"/>
                  </a:cubicBezTo>
                  <a:lnTo>
                    <a:pt x="34" y="79"/>
                  </a:lnTo>
                  <a:lnTo>
                    <a:pt x="157" y="31"/>
                  </a:lnTo>
                  <a:cubicBezTo>
                    <a:pt x="157" y="31"/>
                    <a:pt x="172" y="16"/>
                    <a:pt x="157" y="16"/>
                  </a:cubicBezTo>
                  <a:cubicBezTo>
                    <a:pt x="157" y="1"/>
                    <a:pt x="157" y="1"/>
                    <a:pt x="142"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464700" y="4348600"/>
              <a:ext cx="1225" cy="400"/>
            </a:xfrm>
            <a:custGeom>
              <a:rect b="b" l="l" r="r" t="t"/>
              <a:pathLst>
                <a:path extrusionOk="0" h="16" w="49">
                  <a:moveTo>
                    <a:pt x="0" y="1"/>
                  </a:moveTo>
                  <a:lnTo>
                    <a:pt x="49" y="16"/>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461975" y="4490100"/>
              <a:ext cx="40900" cy="24850"/>
            </a:xfrm>
            <a:custGeom>
              <a:rect b="b" l="l" r="r" t="t"/>
              <a:pathLst>
                <a:path extrusionOk="0" h="994" w="1636">
                  <a:moveTo>
                    <a:pt x="16" y="1"/>
                  </a:moveTo>
                  <a:lnTo>
                    <a:pt x="1" y="840"/>
                  </a:lnTo>
                  <a:cubicBezTo>
                    <a:pt x="1" y="915"/>
                    <a:pt x="64" y="978"/>
                    <a:pt x="143" y="978"/>
                  </a:cubicBezTo>
                  <a:lnTo>
                    <a:pt x="796" y="978"/>
                  </a:lnTo>
                  <a:lnTo>
                    <a:pt x="1616" y="993"/>
                  </a:lnTo>
                  <a:lnTo>
                    <a:pt x="1616" y="855"/>
                  </a:lnTo>
                  <a:cubicBezTo>
                    <a:pt x="1635" y="605"/>
                    <a:pt x="1430" y="404"/>
                    <a:pt x="1199" y="404"/>
                  </a:cubicBezTo>
                  <a:lnTo>
                    <a:pt x="796" y="404"/>
                  </a:lnTo>
                  <a:lnTo>
                    <a:pt x="811" y="16"/>
                  </a:lnTo>
                  <a:lnTo>
                    <a:pt x="16" y="1"/>
                  </a:ln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461975" y="4511850"/>
              <a:ext cx="40425" cy="3475"/>
            </a:xfrm>
            <a:custGeom>
              <a:rect b="b" l="l" r="r" t="t"/>
              <a:pathLst>
                <a:path extrusionOk="0" h="139" w="1617">
                  <a:moveTo>
                    <a:pt x="1" y="0"/>
                  </a:moveTo>
                  <a:lnTo>
                    <a:pt x="1" y="138"/>
                  </a:lnTo>
                  <a:lnTo>
                    <a:pt x="1616" y="138"/>
                  </a:lnTo>
                  <a:lnTo>
                    <a:pt x="1616"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a:off x="406775" y="4491600"/>
              <a:ext cx="23325" cy="23350"/>
            </a:xfrm>
            <a:custGeom>
              <a:rect b="b" l="l" r="r" t="t"/>
              <a:pathLst>
                <a:path extrusionOk="0" h="934" w="933">
                  <a:moveTo>
                    <a:pt x="78" y="1"/>
                  </a:moveTo>
                  <a:lnTo>
                    <a:pt x="78" y="530"/>
                  </a:lnTo>
                  <a:cubicBezTo>
                    <a:pt x="34" y="594"/>
                    <a:pt x="0" y="687"/>
                    <a:pt x="0" y="780"/>
                  </a:cubicBezTo>
                  <a:lnTo>
                    <a:pt x="0" y="933"/>
                  </a:lnTo>
                  <a:lnTo>
                    <a:pt x="933" y="933"/>
                  </a:lnTo>
                  <a:lnTo>
                    <a:pt x="933" y="780"/>
                  </a:lnTo>
                  <a:cubicBezTo>
                    <a:pt x="933" y="687"/>
                    <a:pt x="918" y="609"/>
                    <a:pt x="873" y="530"/>
                  </a:cubicBezTo>
                  <a:lnTo>
                    <a:pt x="873" y="1"/>
                  </a:ln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406775" y="4512225"/>
              <a:ext cx="23325" cy="3925"/>
            </a:xfrm>
            <a:custGeom>
              <a:rect b="b" l="l" r="r" t="t"/>
              <a:pathLst>
                <a:path extrusionOk="0" h="157" w="933">
                  <a:moveTo>
                    <a:pt x="49" y="0"/>
                  </a:moveTo>
                  <a:cubicBezTo>
                    <a:pt x="19" y="0"/>
                    <a:pt x="0" y="15"/>
                    <a:pt x="0" y="30"/>
                  </a:cubicBezTo>
                  <a:lnTo>
                    <a:pt x="0" y="108"/>
                  </a:lnTo>
                  <a:cubicBezTo>
                    <a:pt x="0" y="123"/>
                    <a:pt x="19" y="142"/>
                    <a:pt x="34" y="142"/>
                  </a:cubicBezTo>
                  <a:lnTo>
                    <a:pt x="903" y="157"/>
                  </a:lnTo>
                  <a:cubicBezTo>
                    <a:pt x="918" y="157"/>
                    <a:pt x="933" y="142"/>
                    <a:pt x="933" y="123"/>
                  </a:cubicBezTo>
                  <a:lnTo>
                    <a:pt x="933" y="49"/>
                  </a:lnTo>
                  <a:cubicBezTo>
                    <a:pt x="933" y="30"/>
                    <a:pt x="918" y="15"/>
                    <a:pt x="903" y="15"/>
                  </a:cubicBezTo>
                  <a:lnTo>
                    <a:pt x="49"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406400" y="4346275"/>
              <a:ext cx="79675" cy="150025"/>
            </a:xfrm>
            <a:custGeom>
              <a:rect b="b" l="l" r="r" t="t"/>
              <a:pathLst>
                <a:path extrusionOk="0" h="6001" w="3187">
                  <a:moveTo>
                    <a:pt x="0" y="0"/>
                  </a:moveTo>
                  <a:lnTo>
                    <a:pt x="15" y="5922"/>
                  </a:lnTo>
                  <a:lnTo>
                    <a:pt x="996" y="5940"/>
                  </a:lnTo>
                  <a:lnTo>
                    <a:pt x="1414" y="1478"/>
                  </a:lnTo>
                  <a:lnTo>
                    <a:pt x="2086" y="6000"/>
                  </a:lnTo>
                  <a:lnTo>
                    <a:pt x="3187" y="6000"/>
                  </a:lnTo>
                  <a:lnTo>
                    <a:pt x="2690"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511325" y="4187700"/>
              <a:ext cx="23350" cy="27250"/>
            </a:xfrm>
            <a:custGeom>
              <a:rect b="b" l="l" r="r" t="t"/>
              <a:pathLst>
                <a:path extrusionOk="0" h="1090" w="934">
                  <a:moveTo>
                    <a:pt x="516" y="0"/>
                  </a:moveTo>
                  <a:cubicBezTo>
                    <a:pt x="437" y="0"/>
                    <a:pt x="344" y="30"/>
                    <a:pt x="295" y="79"/>
                  </a:cubicBezTo>
                  <a:lnTo>
                    <a:pt x="157" y="250"/>
                  </a:lnTo>
                  <a:cubicBezTo>
                    <a:pt x="94" y="310"/>
                    <a:pt x="79" y="403"/>
                    <a:pt x="109" y="482"/>
                  </a:cubicBezTo>
                  <a:lnTo>
                    <a:pt x="34" y="653"/>
                  </a:lnTo>
                  <a:cubicBezTo>
                    <a:pt x="1" y="717"/>
                    <a:pt x="16" y="717"/>
                    <a:pt x="94" y="732"/>
                  </a:cubicBezTo>
                  <a:lnTo>
                    <a:pt x="609" y="1090"/>
                  </a:lnTo>
                  <a:cubicBezTo>
                    <a:pt x="575" y="978"/>
                    <a:pt x="874" y="638"/>
                    <a:pt x="889" y="545"/>
                  </a:cubicBezTo>
                  <a:cubicBezTo>
                    <a:pt x="904" y="512"/>
                    <a:pt x="904" y="482"/>
                    <a:pt x="904" y="467"/>
                  </a:cubicBezTo>
                  <a:cubicBezTo>
                    <a:pt x="933" y="295"/>
                    <a:pt x="855" y="123"/>
                    <a:pt x="717" y="30"/>
                  </a:cubicBezTo>
                  <a:cubicBezTo>
                    <a:pt x="702" y="30"/>
                    <a:pt x="687" y="15"/>
                    <a:pt x="669" y="15"/>
                  </a:cubicBezTo>
                  <a:lnTo>
                    <a:pt x="516"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528875" y="4192350"/>
              <a:ext cx="3475" cy="3475"/>
            </a:xfrm>
            <a:custGeom>
              <a:rect b="b" l="l" r="r" t="t"/>
              <a:pathLst>
                <a:path extrusionOk="0" h="139" w="139">
                  <a:moveTo>
                    <a:pt x="138" y="1"/>
                  </a:moveTo>
                  <a:cubicBezTo>
                    <a:pt x="138" y="1"/>
                    <a:pt x="30" y="31"/>
                    <a:pt x="0" y="139"/>
                  </a:cubicBezTo>
                  <a:lnTo>
                    <a:pt x="138"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528500" y="4191975"/>
              <a:ext cx="4225" cy="4325"/>
            </a:xfrm>
            <a:custGeom>
              <a:rect b="b" l="l" r="r" t="t"/>
              <a:pathLst>
                <a:path extrusionOk="0" h="173" w="169">
                  <a:moveTo>
                    <a:pt x="153" y="1"/>
                  </a:moveTo>
                  <a:cubicBezTo>
                    <a:pt x="138" y="1"/>
                    <a:pt x="30" y="46"/>
                    <a:pt x="0" y="154"/>
                  </a:cubicBezTo>
                  <a:cubicBezTo>
                    <a:pt x="0" y="173"/>
                    <a:pt x="15" y="173"/>
                    <a:pt x="15" y="173"/>
                  </a:cubicBezTo>
                  <a:lnTo>
                    <a:pt x="30" y="173"/>
                  </a:lnTo>
                  <a:cubicBezTo>
                    <a:pt x="60" y="61"/>
                    <a:pt x="153" y="31"/>
                    <a:pt x="153" y="31"/>
                  </a:cubicBezTo>
                  <a:cubicBezTo>
                    <a:pt x="168" y="31"/>
                    <a:pt x="168" y="16"/>
                    <a:pt x="168" y="16"/>
                  </a:cubicBezTo>
                  <a:cubicBezTo>
                    <a:pt x="168" y="1"/>
                    <a:pt x="153" y="1"/>
                    <a:pt x="153" y="1"/>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524575" y="4188075"/>
              <a:ext cx="3475" cy="3575"/>
            </a:xfrm>
            <a:custGeom>
              <a:rect b="b" l="l" r="r" t="t"/>
              <a:pathLst>
                <a:path extrusionOk="0" h="143" w="139">
                  <a:moveTo>
                    <a:pt x="139" y="0"/>
                  </a:moveTo>
                  <a:cubicBezTo>
                    <a:pt x="139" y="0"/>
                    <a:pt x="30" y="30"/>
                    <a:pt x="1" y="142"/>
                  </a:cubicBezTo>
                  <a:lnTo>
                    <a:pt x="139"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524200" y="4187700"/>
              <a:ext cx="4325" cy="4300"/>
            </a:xfrm>
            <a:custGeom>
              <a:rect b="b" l="l" r="r" t="t"/>
              <a:pathLst>
                <a:path extrusionOk="0" h="172" w="173">
                  <a:moveTo>
                    <a:pt x="154" y="0"/>
                  </a:moveTo>
                  <a:cubicBezTo>
                    <a:pt x="139" y="0"/>
                    <a:pt x="30" y="30"/>
                    <a:pt x="1" y="157"/>
                  </a:cubicBezTo>
                  <a:cubicBezTo>
                    <a:pt x="1" y="157"/>
                    <a:pt x="1" y="172"/>
                    <a:pt x="16" y="172"/>
                  </a:cubicBezTo>
                  <a:cubicBezTo>
                    <a:pt x="30" y="172"/>
                    <a:pt x="30" y="172"/>
                    <a:pt x="30" y="157"/>
                  </a:cubicBezTo>
                  <a:cubicBezTo>
                    <a:pt x="60" y="64"/>
                    <a:pt x="154" y="30"/>
                    <a:pt x="154" y="30"/>
                  </a:cubicBezTo>
                  <a:cubicBezTo>
                    <a:pt x="172" y="15"/>
                    <a:pt x="172" y="15"/>
                    <a:pt x="172" y="0"/>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359750" y="4203275"/>
              <a:ext cx="167550" cy="145350"/>
            </a:xfrm>
            <a:custGeom>
              <a:rect b="b" l="l" r="r" t="t"/>
              <a:pathLst>
                <a:path extrusionOk="0" h="5814" w="6702">
                  <a:moveTo>
                    <a:pt x="6112" y="0"/>
                  </a:moveTo>
                  <a:lnTo>
                    <a:pt x="5661" y="933"/>
                  </a:lnTo>
                  <a:lnTo>
                    <a:pt x="4232" y="1444"/>
                  </a:lnTo>
                  <a:cubicBezTo>
                    <a:pt x="4213" y="1429"/>
                    <a:pt x="4183" y="1429"/>
                    <a:pt x="4168" y="1415"/>
                  </a:cubicBezTo>
                  <a:cubicBezTo>
                    <a:pt x="4059" y="1378"/>
                    <a:pt x="3939" y="1368"/>
                    <a:pt x="3819" y="1368"/>
                  </a:cubicBezTo>
                  <a:cubicBezTo>
                    <a:pt x="3683" y="1368"/>
                    <a:pt x="3545" y="1381"/>
                    <a:pt x="3422" y="1381"/>
                  </a:cubicBezTo>
                  <a:cubicBezTo>
                    <a:pt x="3142" y="1400"/>
                    <a:pt x="2847" y="1366"/>
                    <a:pt x="2568" y="1429"/>
                  </a:cubicBezTo>
                  <a:cubicBezTo>
                    <a:pt x="2396" y="1474"/>
                    <a:pt x="2209" y="1568"/>
                    <a:pt x="2086" y="1724"/>
                  </a:cubicBezTo>
                  <a:lnTo>
                    <a:pt x="2086" y="1709"/>
                  </a:lnTo>
                  <a:lnTo>
                    <a:pt x="780" y="3030"/>
                  </a:lnTo>
                  <a:lnTo>
                    <a:pt x="202" y="3638"/>
                  </a:lnTo>
                  <a:cubicBezTo>
                    <a:pt x="0" y="3870"/>
                    <a:pt x="49" y="4228"/>
                    <a:pt x="295" y="4444"/>
                  </a:cubicBezTo>
                  <a:cubicBezTo>
                    <a:pt x="399" y="4532"/>
                    <a:pt x="523" y="4575"/>
                    <a:pt x="642" y="4575"/>
                  </a:cubicBezTo>
                  <a:cubicBezTo>
                    <a:pt x="777" y="4575"/>
                    <a:pt x="906" y="4521"/>
                    <a:pt x="997" y="4414"/>
                  </a:cubicBezTo>
                  <a:lnTo>
                    <a:pt x="1620" y="3683"/>
                  </a:lnTo>
                  <a:lnTo>
                    <a:pt x="1620" y="3698"/>
                  </a:lnTo>
                  <a:lnTo>
                    <a:pt x="1851" y="3452"/>
                  </a:lnTo>
                  <a:lnTo>
                    <a:pt x="1851" y="3605"/>
                  </a:lnTo>
                  <a:cubicBezTo>
                    <a:pt x="1851" y="4164"/>
                    <a:pt x="1836" y="4739"/>
                    <a:pt x="1851" y="5317"/>
                  </a:cubicBezTo>
                  <a:lnTo>
                    <a:pt x="1851" y="5814"/>
                  </a:lnTo>
                  <a:lnTo>
                    <a:pt x="4526" y="5784"/>
                  </a:lnTo>
                  <a:lnTo>
                    <a:pt x="4571" y="5784"/>
                  </a:lnTo>
                  <a:cubicBezTo>
                    <a:pt x="4571" y="4866"/>
                    <a:pt x="4556" y="3933"/>
                    <a:pt x="4556" y="3015"/>
                  </a:cubicBezTo>
                  <a:lnTo>
                    <a:pt x="6064" y="1959"/>
                  </a:lnTo>
                  <a:cubicBezTo>
                    <a:pt x="6157" y="1896"/>
                    <a:pt x="6220" y="1803"/>
                    <a:pt x="6250" y="1694"/>
                  </a:cubicBezTo>
                  <a:lnTo>
                    <a:pt x="6702" y="325"/>
                  </a:lnTo>
                  <a:lnTo>
                    <a:pt x="6112"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406025" y="4272775"/>
              <a:ext cx="775" cy="36950"/>
            </a:xfrm>
            <a:custGeom>
              <a:rect b="b" l="l" r="r" t="t"/>
              <a:pathLst>
                <a:path extrusionOk="0" h="1478" w="31">
                  <a:moveTo>
                    <a:pt x="15" y="0"/>
                  </a:moveTo>
                  <a:cubicBezTo>
                    <a:pt x="0" y="0"/>
                    <a:pt x="0" y="19"/>
                    <a:pt x="0" y="19"/>
                  </a:cubicBezTo>
                  <a:lnTo>
                    <a:pt x="0" y="1463"/>
                  </a:lnTo>
                  <a:cubicBezTo>
                    <a:pt x="0" y="1478"/>
                    <a:pt x="0" y="1478"/>
                    <a:pt x="15" y="1478"/>
                  </a:cubicBezTo>
                  <a:cubicBezTo>
                    <a:pt x="30" y="1478"/>
                    <a:pt x="30" y="1478"/>
                    <a:pt x="30" y="1463"/>
                  </a:cubicBezTo>
                  <a:lnTo>
                    <a:pt x="30" y="19"/>
                  </a:lnTo>
                  <a:cubicBezTo>
                    <a:pt x="30" y="19"/>
                    <a:pt x="30" y="0"/>
                    <a:pt x="15"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473275" y="4256900"/>
              <a:ext cx="775" cy="38100"/>
            </a:xfrm>
            <a:custGeom>
              <a:rect b="b" l="l" r="r" t="t"/>
              <a:pathLst>
                <a:path extrusionOk="0" h="1524" w="31">
                  <a:moveTo>
                    <a:pt x="15" y="1"/>
                  </a:moveTo>
                  <a:cubicBezTo>
                    <a:pt x="0" y="1"/>
                    <a:pt x="0" y="16"/>
                    <a:pt x="0" y="16"/>
                  </a:cubicBezTo>
                  <a:lnTo>
                    <a:pt x="0" y="1508"/>
                  </a:lnTo>
                  <a:cubicBezTo>
                    <a:pt x="0" y="1508"/>
                    <a:pt x="0" y="1523"/>
                    <a:pt x="15" y="1523"/>
                  </a:cubicBezTo>
                  <a:lnTo>
                    <a:pt x="30" y="1508"/>
                  </a:lnTo>
                  <a:lnTo>
                    <a:pt x="30" y="16"/>
                  </a:lnTo>
                  <a:lnTo>
                    <a:pt x="15" y="1"/>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430550" y="4232750"/>
              <a:ext cx="27550" cy="10200"/>
            </a:xfrm>
            <a:custGeom>
              <a:rect b="b" l="l" r="r" t="t"/>
              <a:pathLst>
                <a:path extrusionOk="0" h="408" w="1102">
                  <a:moveTo>
                    <a:pt x="75" y="1"/>
                  </a:moveTo>
                  <a:cubicBezTo>
                    <a:pt x="30" y="1"/>
                    <a:pt x="0" y="49"/>
                    <a:pt x="0" y="79"/>
                  </a:cubicBezTo>
                  <a:lnTo>
                    <a:pt x="0" y="329"/>
                  </a:lnTo>
                  <a:cubicBezTo>
                    <a:pt x="0" y="359"/>
                    <a:pt x="30" y="407"/>
                    <a:pt x="75" y="407"/>
                  </a:cubicBezTo>
                  <a:lnTo>
                    <a:pt x="1027" y="407"/>
                  </a:lnTo>
                  <a:cubicBezTo>
                    <a:pt x="1071" y="407"/>
                    <a:pt x="1101" y="359"/>
                    <a:pt x="1101" y="329"/>
                  </a:cubicBezTo>
                  <a:lnTo>
                    <a:pt x="1101" y="79"/>
                  </a:lnTo>
                  <a:cubicBezTo>
                    <a:pt x="1101" y="49"/>
                    <a:pt x="1071" y="1"/>
                    <a:pt x="1027"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497700" y="4223425"/>
              <a:ext cx="5175" cy="10550"/>
            </a:xfrm>
            <a:custGeom>
              <a:rect b="b" l="l" r="r" t="t"/>
              <a:pathLst>
                <a:path extrusionOk="0" h="422" w="207">
                  <a:moveTo>
                    <a:pt x="187" y="0"/>
                  </a:moveTo>
                  <a:cubicBezTo>
                    <a:pt x="187" y="0"/>
                    <a:pt x="173" y="0"/>
                    <a:pt x="173" y="15"/>
                  </a:cubicBezTo>
                  <a:lnTo>
                    <a:pt x="1" y="407"/>
                  </a:lnTo>
                  <a:cubicBezTo>
                    <a:pt x="1" y="422"/>
                    <a:pt x="1" y="422"/>
                    <a:pt x="20" y="422"/>
                  </a:cubicBezTo>
                  <a:lnTo>
                    <a:pt x="35" y="422"/>
                  </a:lnTo>
                  <a:lnTo>
                    <a:pt x="206" y="15"/>
                  </a:lnTo>
                  <a:cubicBezTo>
                    <a:pt x="206" y="15"/>
                    <a:pt x="206" y="0"/>
                    <a:pt x="18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491550" y="4226600"/>
              <a:ext cx="10100" cy="3850"/>
            </a:xfrm>
            <a:custGeom>
              <a:rect b="b" l="l" r="r" t="t"/>
              <a:pathLst>
                <a:path extrusionOk="0" h="154" w="404">
                  <a:moveTo>
                    <a:pt x="374" y="0"/>
                  </a:moveTo>
                  <a:lnTo>
                    <a:pt x="1" y="123"/>
                  </a:lnTo>
                  <a:lnTo>
                    <a:pt x="1" y="138"/>
                  </a:lnTo>
                  <a:cubicBezTo>
                    <a:pt x="1" y="138"/>
                    <a:pt x="1" y="153"/>
                    <a:pt x="16" y="153"/>
                  </a:cubicBezTo>
                  <a:lnTo>
                    <a:pt x="389" y="30"/>
                  </a:lnTo>
                  <a:cubicBezTo>
                    <a:pt x="389" y="30"/>
                    <a:pt x="404" y="30"/>
                    <a:pt x="389" y="15"/>
                  </a:cubicBezTo>
                  <a:cubicBezTo>
                    <a:pt x="389" y="15"/>
                    <a:pt x="389" y="0"/>
                    <a:pt x="37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28"/>
          <p:cNvSpPr txBox="1"/>
          <p:nvPr/>
        </p:nvSpPr>
        <p:spPr>
          <a:xfrm>
            <a:off x="3395525" y="4405400"/>
            <a:ext cx="605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latin typeface="Roboto"/>
                <a:ea typeface="Roboto"/>
                <a:cs typeface="Roboto"/>
                <a:sym typeface="Roboto"/>
              </a:rPr>
              <a:t>Team Members:</a:t>
            </a:r>
            <a:r>
              <a:rPr i="1" lang="en">
                <a:latin typeface="Roboto"/>
                <a:ea typeface="Roboto"/>
                <a:cs typeface="Roboto"/>
                <a:sym typeface="Roboto"/>
              </a:rPr>
              <a:t> Michael Harris, Dave Arno, </a:t>
            </a:r>
            <a:r>
              <a:rPr i="1" lang="en">
                <a:solidFill>
                  <a:schemeClr val="dk1"/>
                </a:solidFill>
                <a:latin typeface="Roboto"/>
                <a:ea typeface="Roboto"/>
                <a:cs typeface="Roboto"/>
                <a:sym typeface="Roboto"/>
              </a:rPr>
              <a:t>Dhwani Mehta, </a:t>
            </a:r>
            <a:r>
              <a:rPr i="1" lang="en">
                <a:latin typeface="Roboto"/>
                <a:ea typeface="Roboto"/>
                <a:cs typeface="Roboto"/>
                <a:sym typeface="Roboto"/>
              </a:rPr>
              <a:t>Niaoniao Ma</a:t>
            </a:r>
            <a:endParaRPr i="1">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37"/>
          <p:cNvSpPr txBox="1"/>
          <p:nvPr>
            <p:ph type="title"/>
          </p:nvPr>
        </p:nvSpPr>
        <p:spPr>
          <a:xfrm>
            <a:off x="827400" y="118475"/>
            <a:ext cx="70650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Attitude Towards Vaccination by Age and Ethnicity</a:t>
            </a:r>
            <a:endParaRPr sz="2400"/>
          </a:p>
        </p:txBody>
      </p:sp>
      <p:grpSp>
        <p:nvGrpSpPr>
          <p:cNvPr id="1247" name="Google Shape;1247;p37"/>
          <p:cNvGrpSpPr/>
          <p:nvPr/>
        </p:nvGrpSpPr>
        <p:grpSpPr>
          <a:xfrm>
            <a:off x="7734898" y="401687"/>
            <a:ext cx="449351" cy="134550"/>
            <a:chOff x="826998" y="3699099"/>
            <a:chExt cx="449351" cy="134550"/>
          </a:xfrm>
        </p:grpSpPr>
        <p:sp>
          <p:nvSpPr>
            <p:cNvPr id="1248" name="Google Shape;1248;p37"/>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7"/>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7"/>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37"/>
          <p:cNvSpPr txBox="1"/>
          <p:nvPr>
            <p:ph idx="4294967295" type="title"/>
          </p:nvPr>
        </p:nvSpPr>
        <p:spPr>
          <a:xfrm>
            <a:off x="1276100" y="3896780"/>
            <a:ext cx="2316000" cy="2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000"/>
              <a:t>Figure 1: Vaccine Sentiment </a:t>
            </a:r>
            <a:r>
              <a:rPr i="1" lang="en" sz="1000"/>
              <a:t>By age</a:t>
            </a:r>
            <a:endParaRPr i="1" sz="1000"/>
          </a:p>
        </p:txBody>
      </p:sp>
      <p:pic>
        <p:nvPicPr>
          <p:cNvPr id="1252" name="Google Shape;1252;p37"/>
          <p:cNvPicPr preferRelativeResize="0"/>
          <p:nvPr/>
        </p:nvPicPr>
        <p:blipFill>
          <a:blip r:embed="rId3">
            <a:alphaModFix/>
          </a:blip>
          <a:stretch>
            <a:fillRect/>
          </a:stretch>
        </p:blipFill>
        <p:spPr>
          <a:xfrm>
            <a:off x="827400" y="715950"/>
            <a:ext cx="3213400" cy="3060301"/>
          </a:xfrm>
          <a:prstGeom prst="rect">
            <a:avLst/>
          </a:prstGeom>
          <a:noFill/>
          <a:ln cap="flat" cmpd="sng" w="9525">
            <a:solidFill>
              <a:srgbClr val="999999"/>
            </a:solidFill>
            <a:prstDash val="solid"/>
            <a:round/>
            <a:headEnd len="sm" w="sm" type="none"/>
            <a:tailEnd len="sm" w="sm" type="none"/>
          </a:ln>
        </p:spPr>
      </p:pic>
      <p:pic>
        <p:nvPicPr>
          <p:cNvPr id="1253" name="Google Shape;1253;p37"/>
          <p:cNvPicPr preferRelativeResize="0"/>
          <p:nvPr/>
        </p:nvPicPr>
        <p:blipFill>
          <a:blip r:embed="rId4">
            <a:alphaModFix/>
          </a:blip>
          <a:stretch>
            <a:fillRect/>
          </a:stretch>
        </p:blipFill>
        <p:spPr>
          <a:xfrm>
            <a:off x="4474700" y="715950"/>
            <a:ext cx="3213400" cy="3060300"/>
          </a:xfrm>
          <a:prstGeom prst="rect">
            <a:avLst/>
          </a:prstGeom>
          <a:noFill/>
          <a:ln cap="flat" cmpd="sng" w="9525">
            <a:solidFill>
              <a:srgbClr val="999999"/>
            </a:solidFill>
            <a:prstDash val="solid"/>
            <a:round/>
            <a:headEnd len="sm" w="sm" type="none"/>
            <a:tailEnd len="sm" w="sm" type="none"/>
          </a:ln>
        </p:spPr>
      </p:pic>
      <p:sp>
        <p:nvSpPr>
          <p:cNvPr id="1254" name="Google Shape;1254;p37"/>
          <p:cNvSpPr txBox="1"/>
          <p:nvPr>
            <p:ph idx="4294967295" type="title"/>
          </p:nvPr>
        </p:nvSpPr>
        <p:spPr>
          <a:xfrm>
            <a:off x="4851400" y="3896775"/>
            <a:ext cx="2460000" cy="28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000"/>
              <a:t>Figure 2 Vaccine Sentiment By Ethnicity</a:t>
            </a:r>
            <a:endParaRPr i="1" sz="1000"/>
          </a:p>
        </p:txBody>
      </p:sp>
      <p:sp>
        <p:nvSpPr>
          <p:cNvPr id="1255" name="Google Shape;1255;p37"/>
          <p:cNvSpPr txBox="1"/>
          <p:nvPr/>
        </p:nvSpPr>
        <p:spPr>
          <a:xfrm>
            <a:off x="827400" y="4303500"/>
            <a:ext cx="6860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Younger people (ages 18 - 39) and Black and Hispanic Americans are more against taking vaccines that the other groups.</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38"/>
          <p:cNvSpPr txBox="1"/>
          <p:nvPr>
            <p:ph type="title"/>
          </p:nvPr>
        </p:nvSpPr>
        <p:spPr>
          <a:xfrm>
            <a:off x="429525" y="163000"/>
            <a:ext cx="82062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Specifically</a:t>
            </a:r>
            <a:r>
              <a:rPr lang="en" sz="2400"/>
              <a:t>, Sentiment Among Black Americans Has Changed Most Drastically </a:t>
            </a:r>
            <a:endParaRPr sz="2400"/>
          </a:p>
        </p:txBody>
      </p:sp>
      <p:grpSp>
        <p:nvGrpSpPr>
          <p:cNvPr id="1261" name="Google Shape;1261;p38"/>
          <p:cNvGrpSpPr/>
          <p:nvPr/>
        </p:nvGrpSpPr>
        <p:grpSpPr>
          <a:xfrm>
            <a:off x="3978848" y="823337"/>
            <a:ext cx="449351" cy="134550"/>
            <a:chOff x="826998" y="3699099"/>
            <a:chExt cx="449351" cy="134550"/>
          </a:xfrm>
        </p:grpSpPr>
        <p:sp>
          <p:nvSpPr>
            <p:cNvPr id="1262" name="Google Shape;1262;p38"/>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8"/>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8"/>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38"/>
          <p:cNvSpPr txBox="1"/>
          <p:nvPr>
            <p:ph idx="4294967295" type="title"/>
          </p:nvPr>
        </p:nvSpPr>
        <p:spPr>
          <a:xfrm>
            <a:off x="1543113" y="4367225"/>
            <a:ext cx="2800500" cy="3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000"/>
              <a:t>Figure: Vaccine Sentiment by Race over time</a:t>
            </a:r>
            <a:endParaRPr i="1" sz="1000"/>
          </a:p>
        </p:txBody>
      </p:sp>
      <p:sp>
        <p:nvSpPr>
          <p:cNvPr id="1266" name="Google Shape;1266;p38"/>
          <p:cNvSpPr txBox="1"/>
          <p:nvPr/>
        </p:nvSpPr>
        <p:spPr>
          <a:xfrm>
            <a:off x="5649975" y="1106775"/>
            <a:ext cx="2985900" cy="2986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Distrust in vaccines among Black Americans has changed most drastically over time, moving from ~30% to 12.88% by March 2021.</a:t>
            </a:r>
            <a:endParaRPr>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We infer that this could be the result of the change in the political administration since January and the effectiveness of </a:t>
            </a:r>
            <a:r>
              <a:rPr b="1" lang="en">
                <a:latin typeface="Roboto"/>
                <a:ea typeface="Roboto"/>
                <a:cs typeface="Roboto"/>
                <a:sym typeface="Roboto"/>
              </a:rPr>
              <a:t>Biden’s vaccination outreach campaign*. </a:t>
            </a:r>
            <a:endParaRPr b="1">
              <a:latin typeface="Roboto"/>
              <a:ea typeface="Roboto"/>
              <a:cs typeface="Roboto"/>
              <a:sym typeface="Roboto"/>
            </a:endParaRPr>
          </a:p>
        </p:txBody>
      </p:sp>
      <p:pic>
        <p:nvPicPr>
          <p:cNvPr id="1267" name="Google Shape;1267;p38"/>
          <p:cNvPicPr preferRelativeResize="0"/>
          <p:nvPr/>
        </p:nvPicPr>
        <p:blipFill>
          <a:blip r:embed="rId3">
            <a:alphaModFix/>
          </a:blip>
          <a:stretch>
            <a:fillRect/>
          </a:stretch>
        </p:blipFill>
        <p:spPr>
          <a:xfrm>
            <a:off x="495625" y="1106775"/>
            <a:ext cx="4895474" cy="3143071"/>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39"/>
          <p:cNvSpPr txBox="1"/>
          <p:nvPr>
            <p:ph type="title"/>
          </p:nvPr>
        </p:nvSpPr>
        <p:spPr>
          <a:xfrm>
            <a:off x="429675" y="49300"/>
            <a:ext cx="82062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Specifically, Sentiment Among Black Americans Has Changed Most Drastically </a:t>
            </a:r>
            <a:endParaRPr sz="2400"/>
          </a:p>
        </p:txBody>
      </p:sp>
      <p:grpSp>
        <p:nvGrpSpPr>
          <p:cNvPr id="1273" name="Google Shape;1273;p39"/>
          <p:cNvGrpSpPr/>
          <p:nvPr/>
        </p:nvGrpSpPr>
        <p:grpSpPr>
          <a:xfrm>
            <a:off x="3978848" y="690712"/>
            <a:ext cx="449351" cy="134550"/>
            <a:chOff x="826998" y="3699099"/>
            <a:chExt cx="449351" cy="134550"/>
          </a:xfrm>
        </p:grpSpPr>
        <p:sp>
          <p:nvSpPr>
            <p:cNvPr id="1274" name="Google Shape;1274;p39"/>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9"/>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9"/>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7" name="Google Shape;1277;p39"/>
          <p:cNvSpPr txBox="1"/>
          <p:nvPr>
            <p:ph idx="4294967295" type="title"/>
          </p:nvPr>
        </p:nvSpPr>
        <p:spPr>
          <a:xfrm>
            <a:off x="1543113" y="4367225"/>
            <a:ext cx="2800500" cy="3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1000"/>
              <a:t>Figure: Vaccine Sentiment for Black Americans by Age Group</a:t>
            </a:r>
            <a:endParaRPr i="1" sz="1000"/>
          </a:p>
        </p:txBody>
      </p:sp>
      <p:sp>
        <p:nvSpPr>
          <p:cNvPr id="1278" name="Google Shape;1278;p39"/>
          <p:cNvSpPr txBox="1"/>
          <p:nvPr/>
        </p:nvSpPr>
        <p:spPr>
          <a:xfrm>
            <a:off x="5649975" y="1106775"/>
            <a:ext cx="3360300" cy="3201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This trend was </a:t>
            </a:r>
            <a:r>
              <a:rPr lang="en">
                <a:latin typeface="Roboto"/>
                <a:ea typeface="Roboto"/>
                <a:cs typeface="Roboto"/>
                <a:sym typeface="Roboto"/>
              </a:rPr>
              <a:t>apparent</a:t>
            </a:r>
            <a:r>
              <a:rPr lang="en">
                <a:latin typeface="Roboto"/>
                <a:ea typeface="Roboto"/>
                <a:cs typeface="Roboto"/>
                <a:sym typeface="Roboto"/>
              </a:rPr>
              <a:t> for Black Americans of all ages, </a:t>
            </a:r>
            <a:r>
              <a:rPr b="1" lang="en">
                <a:latin typeface="Roboto"/>
                <a:ea typeface="Roboto"/>
                <a:cs typeface="Roboto"/>
                <a:sym typeface="Roboto"/>
              </a:rPr>
              <a:t>but least prevalent among younger respondents (18-24).</a:t>
            </a:r>
            <a:endParaRPr b="1">
              <a:latin typeface="Roboto"/>
              <a:ea typeface="Roboto"/>
              <a:cs typeface="Roboto"/>
              <a:sym typeface="Roboto"/>
            </a:endParaRPr>
          </a:p>
          <a:p>
            <a:pPr indent="0" lvl="0" marL="45720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Trends show that the ongoing outreach to black communities has help improve vaccination rates. However it differs by age, with young african americans not responding as well than the other age groups. We believe this trend will continue across demographic groups.</a:t>
            </a:r>
            <a:endParaRPr>
              <a:latin typeface="Roboto"/>
              <a:ea typeface="Roboto"/>
              <a:cs typeface="Roboto"/>
              <a:sym typeface="Roboto"/>
            </a:endParaRPr>
          </a:p>
        </p:txBody>
      </p:sp>
      <p:pic>
        <p:nvPicPr>
          <p:cNvPr id="1279" name="Google Shape;1279;p39"/>
          <p:cNvPicPr preferRelativeResize="0"/>
          <p:nvPr/>
        </p:nvPicPr>
        <p:blipFill>
          <a:blip r:embed="rId3">
            <a:alphaModFix/>
          </a:blip>
          <a:stretch>
            <a:fillRect/>
          </a:stretch>
        </p:blipFill>
        <p:spPr>
          <a:xfrm>
            <a:off x="613675" y="891450"/>
            <a:ext cx="4815575" cy="3475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40"/>
          <p:cNvSpPr txBox="1"/>
          <p:nvPr>
            <p:ph type="title"/>
          </p:nvPr>
        </p:nvSpPr>
        <p:spPr>
          <a:xfrm>
            <a:off x="443400" y="151250"/>
            <a:ext cx="55317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Had Covid vs. Not Had Covid</a:t>
            </a:r>
            <a:endParaRPr sz="2400"/>
          </a:p>
        </p:txBody>
      </p:sp>
      <p:sp>
        <p:nvSpPr>
          <p:cNvPr id="1285" name="Google Shape;1285;p40"/>
          <p:cNvSpPr txBox="1"/>
          <p:nvPr/>
        </p:nvSpPr>
        <p:spPr>
          <a:xfrm>
            <a:off x="622850" y="4046475"/>
            <a:ext cx="8240400" cy="3849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Roboto"/>
              <a:buChar char="➢"/>
            </a:pPr>
            <a:r>
              <a:rPr lang="en" sz="1300">
                <a:latin typeface="Roboto"/>
                <a:ea typeface="Roboto"/>
                <a:cs typeface="Roboto"/>
                <a:sym typeface="Roboto"/>
              </a:rPr>
              <a:t>Survey respondents who have had COVID are less likely to have been vaccinated or to take the vaccine.</a:t>
            </a:r>
            <a:endParaRPr sz="1300">
              <a:latin typeface="Roboto"/>
              <a:ea typeface="Roboto"/>
              <a:cs typeface="Roboto"/>
              <a:sym typeface="Roboto"/>
            </a:endParaRPr>
          </a:p>
        </p:txBody>
      </p:sp>
      <p:sp>
        <p:nvSpPr>
          <p:cNvPr id="1286" name="Google Shape;1286;p40"/>
          <p:cNvSpPr txBox="1"/>
          <p:nvPr/>
        </p:nvSpPr>
        <p:spPr>
          <a:xfrm>
            <a:off x="205950" y="4860075"/>
            <a:ext cx="3737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Roboto"/>
                <a:ea typeface="Roboto"/>
                <a:cs typeface="Roboto"/>
                <a:sym typeface="Roboto"/>
              </a:rPr>
              <a:t>Data Shown from January 1, 2021 to March 27, 2021</a:t>
            </a:r>
            <a:endParaRPr i="1" sz="900">
              <a:latin typeface="Roboto"/>
              <a:ea typeface="Roboto"/>
              <a:cs typeface="Roboto"/>
              <a:sym typeface="Roboto"/>
            </a:endParaRPr>
          </a:p>
        </p:txBody>
      </p:sp>
      <p:sp>
        <p:nvSpPr>
          <p:cNvPr id="1287" name="Google Shape;1287;p40"/>
          <p:cNvSpPr txBox="1"/>
          <p:nvPr/>
        </p:nvSpPr>
        <p:spPr>
          <a:xfrm>
            <a:off x="739350" y="3463000"/>
            <a:ext cx="283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Roboto"/>
                <a:ea typeface="Roboto"/>
                <a:cs typeface="Roboto"/>
                <a:sym typeface="Roboto"/>
              </a:rPr>
              <a:t>Figure 1: Vaccine Sentiment among Individuals who have had Covid</a:t>
            </a:r>
            <a:endParaRPr b="1" i="1" sz="1000">
              <a:latin typeface="Roboto"/>
              <a:ea typeface="Roboto"/>
              <a:cs typeface="Roboto"/>
              <a:sym typeface="Roboto"/>
            </a:endParaRPr>
          </a:p>
        </p:txBody>
      </p:sp>
      <p:sp>
        <p:nvSpPr>
          <p:cNvPr id="1288" name="Google Shape;1288;p40"/>
          <p:cNvSpPr txBox="1"/>
          <p:nvPr/>
        </p:nvSpPr>
        <p:spPr>
          <a:xfrm>
            <a:off x="5485750" y="3462988"/>
            <a:ext cx="306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000">
                <a:latin typeface="Roboto"/>
                <a:ea typeface="Roboto"/>
                <a:cs typeface="Roboto"/>
                <a:sym typeface="Roboto"/>
              </a:rPr>
              <a:t>Figure 2: Vaccine Sentiment among Individuals who have NOT had Covid</a:t>
            </a:r>
            <a:endParaRPr b="1" i="1" sz="1000">
              <a:latin typeface="Roboto"/>
              <a:ea typeface="Roboto"/>
              <a:cs typeface="Roboto"/>
              <a:sym typeface="Roboto"/>
            </a:endParaRPr>
          </a:p>
        </p:txBody>
      </p:sp>
      <p:grpSp>
        <p:nvGrpSpPr>
          <p:cNvPr id="1289" name="Google Shape;1289;p40"/>
          <p:cNvGrpSpPr/>
          <p:nvPr/>
        </p:nvGrpSpPr>
        <p:grpSpPr>
          <a:xfrm>
            <a:off x="4915423" y="418912"/>
            <a:ext cx="449351" cy="134550"/>
            <a:chOff x="826998" y="3699099"/>
            <a:chExt cx="449351" cy="134550"/>
          </a:xfrm>
        </p:grpSpPr>
        <p:sp>
          <p:nvSpPr>
            <p:cNvPr id="1290" name="Google Shape;1290;p40"/>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0"/>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0"/>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3" name="Google Shape;1293;p40"/>
          <p:cNvPicPr preferRelativeResize="0"/>
          <p:nvPr/>
        </p:nvPicPr>
        <p:blipFill>
          <a:blip r:embed="rId3">
            <a:alphaModFix/>
          </a:blip>
          <a:stretch>
            <a:fillRect/>
          </a:stretch>
        </p:blipFill>
        <p:spPr>
          <a:xfrm>
            <a:off x="4761347" y="866400"/>
            <a:ext cx="4005678" cy="2539625"/>
          </a:xfrm>
          <a:prstGeom prst="rect">
            <a:avLst/>
          </a:prstGeom>
          <a:noFill/>
          <a:ln>
            <a:noFill/>
          </a:ln>
        </p:spPr>
      </p:pic>
      <p:pic>
        <p:nvPicPr>
          <p:cNvPr id="1294" name="Google Shape;1294;p40"/>
          <p:cNvPicPr preferRelativeResize="0"/>
          <p:nvPr/>
        </p:nvPicPr>
        <p:blipFill>
          <a:blip r:embed="rId4">
            <a:alphaModFix/>
          </a:blip>
          <a:stretch>
            <a:fillRect/>
          </a:stretch>
        </p:blipFill>
        <p:spPr>
          <a:xfrm>
            <a:off x="478775" y="866400"/>
            <a:ext cx="4005678" cy="2539625"/>
          </a:xfrm>
          <a:prstGeom prst="rect">
            <a:avLst/>
          </a:prstGeom>
          <a:noFill/>
          <a:ln>
            <a:noFill/>
          </a:ln>
        </p:spPr>
      </p:pic>
      <p:pic>
        <p:nvPicPr>
          <p:cNvPr id="1295" name="Google Shape;1295;p40"/>
          <p:cNvPicPr preferRelativeResize="0"/>
          <p:nvPr/>
        </p:nvPicPr>
        <p:blipFill>
          <a:blip r:embed="rId5">
            <a:alphaModFix/>
          </a:blip>
          <a:stretch>
            <a:fillRect/>
          </a:stretch>
        </p:blipFill>
        <p:spPr>
          <a:xfrm>
            <a:off x="7811425" y="2405950"/>
            <a:ext cx="796472" cy="785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41"/>
          <p:cNvSpPr txBox="1"/>
          <p:nvPr>
            <p:ph type="title"/>
          </p:nvPr>
        </p:nvSpPr>
        <p:spPr>
          <a:xfrm>
            <a:off x="1024800" y="137625"/>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Deep Diving Within the HAD COVID Subgroup</a:t>
            </a:r>
            <a:endParaRPr sz="2400"/>
          </a:p>
        </p:txBody>
      </p:sp>
      <p:sp>
        <p:nvSpPr>
          <p:cNvPr id="1301" name="Google Shape;1301;p41"/>
          <p:cNvSpPr txBox="1"/>
          <p:nvPr>
            <p:ph idx="3" type="subTitle"/>
          </p:nvPr>
        </p:nvSpPr>
        <p:spPr>
          <a:xfrm>
            <a:off x="704100" y="3948950"/>
            <a:ext cx="7888200" cy="69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People who already had COVID are afraid of possible side effects and plan to wait and see.</a:t>
            </a:r>
            <a:endParaRPr/>
          </a:p>
          <a:p>
            <a:pPr indent="-317500" lvl="0" marL="457200" rtl="0" algn="l">
              <a:spcBef>
                <a:spcPts val="0"/>
              </a:spcBef>
              <a:spcAft>
                <a:spcPts val="0"/>
              </a:spcAft>
              <a:buSzPts val="1400"/>
              <a:buChar char="➢"/>
            </a:pPr>
            <a:r>
              <a:rPr lang="en"/>
              <a:t>Interestingly, a high number of respondents also indicated that they Don’t Trust the Vaccine, or Don’t believe that they need a vaccine</a:t>
            </a:r>
            <a:endParaRPr/>
          </a:p>
        </p:txBody>
      </p:sp>
      <p:grpSp>
        <p:nvGrpSpPr>
          <p:cNvPr id="1302" name="Google Shape;1302;p41"/>
          <p:cNvGrpSpPr/>
          <p:nvPr/>
        </p:nvGrpSpPr>
        <p:grpSpPr>
          <a:xfrm>
            <a:off x="7218798" y="465874"/>
            <a:ext cx="449351" cy="134550"/>
            <a:chOff x="826998" y="3699099"/>
            <a:chExt cx="449351" cy="134550"/>
          </a:xfrm>
        </p:grpSpPr>
        <p:sp>
          <p:nvSpPr>
            <p:cNvPr id="1303" name="Google Shape;1303;p41"/>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1"/>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1"/>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06" name="Google Shape;1306;p41"/>
          <p:cNvPicPr preferRelativeResize="0"/>
          <p:nvPr/>
        </p:nvPicPr>
        <p:blipFill>
          <a:blip r:embed="rId3">
            <a:alphaModFix/>
          </a:blip>
          <a:stretch>
            <a:fillRect/>
          </a:stretch>
        </p:blipFill>
        <p:spPr>
          <a:xfrm>
            <a:off x="876475" y="876975"/>
            <a:ext cx="7565325" cy="30388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42"/>
          <p:cNvSpPr txBox="1"/>
          <p:nvPr/>
        </p:nvSpPr>
        <p:spPr>
          <a:xfrm>
            <a:off x="6736525" y="1090425"/>
            <a:ext cx="2138400" cy="31401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 March ’21, within Mountain West states in US especially Wyoming, Idaho, North Dakota and Nebraska show the highest distrust</a:t>
            </a:r>
            <a:endParaRPr sz="1200">
              <a:solidFill>
                <a:schemeClr val="dk1"/>
              </a:solidFill>
              <a:latin typeface="Roboto"/>
              <a:ea typeface="Roboto"/>
              <a:cs typeface="Roboto"/>
              <a:sym typeface="Roboto"/>
            </a:endParaRPr>
          </a:p>
          <a:p>
            <a:pPr indent="0" lvl="0" marL="457200" rtl="0" algn="l">
              <a:spcBef>
                <a:spcPts val="0"/>
              </a:spcBef>
              <a:spcAft>
                <a:spcPts val="0"/>
              </a:spcAft>
              <a:buNone/>
            </a:pPr>
            <a:r>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 Southern US, Alabama, Arkansas, Mississippi  and Oklahoma exhibit a distrust in the vaccine that </a:t>
            </a:r>
            <a:r>
              <a:rPr b="1" lang="en" sz="1200">
                <a:solidFill>
                  <a:schemeClr val="dk1"/>
                </a:solidFill>
                <a:latin typeface="Roboto"/>
                <a:ea typeface="Roboto"/>
                <a:cs typeface="Roboto"/>
                <a:sym typeface="Roboto"/>
              </a:rPr>
              <a:t>well exceeds the national average distrust of ~18%</a:t>
            </a:r>
            <a:r>
              <a:rPr lang="en" sz="1200">
                <a:solidFill>
                  <a:schemeClr val="dk1"/>
                </a:solidFill>
                <a:latin typeface="Roboto"/>
                <a:ea typeface="Roboto"/>
                <a:cs typeface="Roboto"/>
                <a:sym typeface="Roboto"/>
              </a:rPr>
              <a:t>.</a:t>
            </a:r>
            <a:endParaRPr sz="1200">
              <a:latin typeface="Roboto"/>
              <a:ea typeface="Roboto"/>
              <a:cs typeface="Roboto"/>
              <a:sym typeface="Roboto"/>
            </a:endParaRPr>
          </a:p>
        </p:txBody>
      </p:sp>
      <p:sp>
        <p:nvSpPr>
          <p:cNvPr id="1312" name="Google Shape;1312;p42"/>
          <p:cNvSpPr txBox="1"/>
          <p:nvPr/>
        </p:nvSpPr>
        <p:spPr>
          <a:xfrm>
            <a:off x="394075" y="4755950"/>
            <a:ext cx="6124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latin typeface="Roboto"/>
                <a:ea typeface="Roboto"/>
                <a:cs typeface="Roboto"/>
                <a:sym typeface="Roboto"/>
              </a:rPr>
              <a:t>Data Shown from January 1, 2021 to March 27, 2021</a:t>
            </a:r>
            <a:endParaRPr i="1" sz="700">
              <a:latin typeface="Roboto"/>
              <a:ea typeface="Roboto"/>
              <a:cs typeface="Roboto"/>
              <a:sym typeface="Roboto"/>
            </a:endParaRPr>
          </a:p>
        </p:txBody>
      </p:sp>
      <p:sp>
        <p:nvSpPr>
          <p:cNvPr id="1313" name="Google Shape;1313;p42"/>
          <p:cNvSpPr txBox="1"/>
          <p:nvPr>
            <p:ph type="title"/>
          </p:nvPr>
        </p:nvSpPr>
        <p:spPr>
          <a:xfrm>
            <a:off x="546325" y="249200"/>
            <a:ext cx="8159700" cy="79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Unwillingness to get </a:t>
            </a:r>
            <a:r>
              <a:rPr lang="en" sz="2400"/>
              <a:t>Vaccine has remained high in certain regions</a:t>
            </a:r>
            <a:endParaRPr sz="2400"/>
          </a:p>
        </p:txBody>
      </p:sp>
      <p:grpSp>
        <p:nvGrpSpPr>
          <p:cNvPr id="1314" name="Google Shape;1314;p42"/>
          <p:cNvGrpSpPr/>
          <p:nvPr/>
        </p:nvGrpSpPr>
        <p:grpSpPr>
          <a:xfrm>
            <a:off x="1756523" y="787237"/>
            <a:ext cx="449351" cy="134550"/>
            <a:chOff x="826998" y="3699099"/>
            <a:chExt cx="449351" cy="134550"/>
          </a:xfrm>
        </p:grpSpPr>
        <p:sp>
          <p:nvSpPr>
            <p:cNvPr id="1315" name="Google Shape;1315;p42"/>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2"/>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2"/>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18" name="Google Shape;1318;p42"/>
          <p:cNvPicPr preferRelativeResize="0"/>
          <p:nvPr/>
        </p:nvPicPr>
        <p:blipFill>
          <a:blip r:embed="rId3">
            <a:alphaModFix/>
          </a:blip>
          <a:stretch>
            <a:fillRect/>
          </a:stretch>
        </p:blipFill>
        <p:spPr>
          <a:xfrm>
            <a:off x="622675" y="982178"/>
            <a:ext cx="6190050" cy="377591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43"/>
          <p:cNvSpPr txBox="1"/>
          <p:nvPr>
            <p:ph type="title"/>
          </p:nvPr>
        </p:nvSpPr>
        <p:spPr>
          <a:xfrm>
            <a:off x="444025" y="285450"/>
            <a:ext cx="8471400" cy="48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Though vaccine sentiment has improved, some s</a:t>
            </a:r>
            <a:r>
              <a:rPr lang="en" sz="2400"/>
              <a:t>tates* </a:t>
            </a:r>
            <a:r>
              <a:rPr lang="en" sz="2400"/>
              <a:t>continued</a:t>
            </a:r>
            <a:r>
              <a:rPr lang="en" sz="2400"/>
              <a:t> to exhibit unwillingness to get vaccinated</a:t>
            </a:r>
            <a:endParaRPr sz="2400"/>
          </a:p>
        </p:txBody>
      </p:sp>
      <p:sp>
        <p:nvSpPr>
          <p:cNvPr id="1324" name="Google Shape;1324;p43"/>
          <p:cNvSpPr txBox="1"/>
          <p:nvPr/>
        </p:nvSpPr>
        <p:spPr>
          <a:xfrm>
            <a:off x="513750" y="4086500"/>
            <a:ext cx="81165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Apart from the top 3 popular reasons among all groups, people in these smaller states either did not trust the Govt. or believed they did not need a vaccine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Their disbelief is mainly because they don’t identify as high risk groups or they do not believe in COVID.</a:t>
            </a:r>
            <a:endParaRPr sz="1200">
              <a:solidFill>
                <a:schemeClr val="dk1"/>
              </a:solidFill>
              <a:latin typeface="Roboto"/>
              <a:ea typeface="Roboto"/>
              <a:cs typeface="Roboto"/>
              <a:sym typeface="Roboto"/>
            </a:endParaRPr>
          </a:p>
        </p:txBody>
      </p:sp>
      <p:cxnSp>
        <p:nvCxnSpPr>
          <p:cNvPr id="1325" name="Google Shape;1325;p43"/>
          <p:cNvCxnSpPr>
            <a:endCxn id="1326" idx="1"/>
          </p:cNvCxnSpPr>
          <p:nvPr/>
        </p:nvCxnSpPr>
        <p:spPr>
          <a:xfrm rot="5400000">
            <a:off x="-492487" y="2403725"/>
            <a:ext cx="1982100" cy="248400"/>
          </a:xfrm>
          <a:prstGeom prst="bentConnector4">
            <a:avLst>
              <a:gd fmla="val -3540" name="adj1"/>
              <a:gd fmla="val 125337" name="adj2"/>
            </a:avLst>
          </a:prstGeom>
          <a:noFill/>
          <a:ln cap="flat" cmpd="sng" w="9525">
            <a:solidFill>
              <a:schemeClr val="dk2"/>
            </a:solidFill>
            <a:prstDash val="solid"/>
            <a:round/>
            <a:headEnd len="med" w="med" type="none"/>
            <a:tailEnd len="med" w="med" type="none"/>
          </a:ln>
        </p:spPr>
      </p:cxnSp>
      <p:sp>
        <p:nvSpPr>
          <p:cNvPr id="1326" name="Google Shape;1326;p43"/>
          <p:cNvSpPr/>
          <p:nvPr/>
        </p:nvSpPr>
        <p:spPr>
          <a:xfrm>
            <a:off x="374363" y="3475625"/>
            <a:ext cx="238800" cy="86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7" name="Google Shape;1327;p43"/>
          <p:cNvGrpSpPr/>
          <p:nvPr/>
        </p:nvGrpSpPr>
        <p:grpSpPr>
          <a:xfrm>
            <a:off x="7605573" y="462037"/>
            <a:ext cx="449351" cy="134550"/>
            <a:chOff x="826998" y="3699099"/>
            <a:chExt cx="449351" cy="134550"/>
          </a:xfrm>
        </p:grpSpPr>
        <p:sp>
          <p:nvSpPr>
            <p:cNvPr id="1328" name="Google Shape;1328;p43"/>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1" name="Google Shape;1331;p43"/>
          <p:cNvSpPr txBox="1"/>
          <p:nvPr/>
        </p:nvSpPr>
        <p:spPr>
          <a:xfrm>
            <a:off x="53550" y="4707675"/>
            <a:ext cx="517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t>*Data for Top 10 States include </a:t>
            </a:r>
            <a:r>
              <a:rPr i="1" lang="en" sz="900">
                <a:solidFill>
                  <a:schemeClr val="dk1"/>
                </a:solidFill>
              </a:rPr>
              <a:t>Wyoming, Mississippi, Nebraska, Idaho, North Dakota, Alabama, Arkansas, Alaska, Montana and Oklahoma</a:t>
            </a:r>
            <a:r>
              <a:rPr i="1" lang="en" sz="900"/>
              <a:t> in the week of 21st March ’21</a:t>
            </a:r>
            <a:endParaRPr i="1" sz="900"/>
          </a:p>
        </p:txBody>
      </p:sp>
      <p:pic>
        <p:nvPicPr>
          <p:cNvPr id="1332" name="Google Shape;1332;p43"/>
          <p:cNvPicPr preferRelativeResize="0"/>
          <p:nvPr/>
        </p:nvPicPr>
        <p:blipFill>
          <a:blip r:embed="rId3">
            <a:alphaModFix/>
          </a:blip>
          <a:stretch>
            <a:fillRect/>
          </a:stretch>
        </p:blipFill>
        <p:spPr>
          <a:xfrm>
            <a:off x="622775" y="988350"/>
            <a:ext cx="7744800" cy="1669458"/>
          </a:xfrm>
          <a:prstGeom prst="rect">
            <a:avLst/>
          </a:prstGeom>
          <a:noFill/>
          <a:ln cap="flat" cmpd="sng" w="9525">
            <a:solidFill>
              <a:schemeClr val="dk2"/>
            </a:solidFill>
            <a:prstDash val="solid"/>
            <a:round/>
            <a:headEnd len="sm" w="sm" type="none"/>
            <a:tailEnd len="sm" w="sm" type="none"/>
          </a:ln>
        </p:spPr>
      </p:pic>
      <p:pic>
        <p:nvPicPr>
          <p:cNvPr id="1333" name="Google Shape;1333;p43"/>
          <p:cNvPicPr preferRelativeResize="0"/>
          <p:nvPr/>
        </p:nvPicPr>
        <p:blipFill>
          <a:blip r:embed="rId4">
            <a:alphaModFix/>
          </a:blip>
          <a:stretch>
            <a:fillRect/>
          </a:stretch>
        </p:blipFill>
        <p:spPr>
          <a:xfrm>
            <a:off x="622775" y="2803789"/>
            <a:ext cx="7744800" cy="109658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44"/>
          <p:cNvSpPr txBox="1"/>
          <p:nvPr>
            <p:ph type="title"/>
          </p:nvPr>
        </p:nvSpPr>
        <p:spPr>
          <a:xfrm>
            <a:off x="4572000" y="1878250"/>
            <a:ext cx="27432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339" name="Google Shape;1339;p44"/>
          <p:cNvSpPr txBox="1"/>
          <p:nvPr>
            <p:ph idx="1" type="subTitle"/>
          </p:nvPr>
        </p:nvSpPr>
        <p:spPr>
          <a:xfrm>
            <a:off x="4572000" y="2672780"/>
            <a:ext cx="2743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Policy recommendations for speedy recovery</a:t>
            </a:r>
            <a:endParaRPr/>
          </a:p>
        </p:txBody>
      </p:sp>
      <p:grpSp>
        <p:nvGrpSpPr>
          <p:cNvPr id="1340" name="Google Shape;1340;p44"/>
          <p:cNvGrpSpPr/>
          <p:nvPr/>
        </p:nvGrpSpPr>
        <p:grpSpPr>
          <a:xfrm>
            <a:off x="4651973" y="3437699"/>
            <a:ext cx="449351" cy="134550"/>
            <a:chOff x="826998" y="3699099"/>
            <a:chExt cx="449351" cy="134550"/>
          </a:xfrm>
        </p:grpSpPr>
        <p:sp>
          <p:nvSpPr>
            <p:cNvPr id="1341" name="Google Shape;1341;p44"/>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4" name="Google Shape;1344;p44"/>
          <p:cNvGrpSpPr/>
          <p:nvPr/>
        </p:nvGrpSpPr>
        <p:grpSpPr>
          <a:xfrm>
            <a:off x="2225512" y="1032074"/>
            <a:ext cx="1909765" cy="2715006"/>
            <a:chOff x="2408825" y="3738750"/>
            <a:chExt cx="366150" cy="520525"/>
          </a:xfrm>
        </p:grpSpPr>
        <p:sp>
          <p:nvSpPr>
            <p:cNvPr id="1345" name="Google Shape;1345;p44"/>
            <p:cNvSpPr/>
            <p:nvPr/>
          </p:nvSpPr>
          <p:spPr>
            <a:xfrm>
              <a:off x="2611725" y="4236675"/>
              <a:ext cx="106550" cy="17100"/>
            </a:xfrm>
            <a:custGeom>
              <a:rect b="b" l="l" r="r" t="t"/>
              <a:pathLst>
                <a:path extrusionOk="0" h="684" w="4262">
                  <a:moveTo>
                    <a:pt x="343" y="0"/>
                  </a:moveTo>
                  <a:cubicBezTo>
                    <a:pt x="157" y="0"/>
                    <a:pt x="0" y="157"/>
                    <a:pt x="0" y="343"/>
                  </a:cubicBezTo>
                  <a:cubicBezTo>
                    <a:pt x="0" y="530"/>
                    <a:pt x="157" y="683"/>
                    <a:pt x="343" y="683"/>
                  </a:cubicBezTo>
                  <a:lnTo>
                    <a:pt x="3918" y="683"/>
                  </a:lnTo>
                  <a:cubicBezTo>
                    <a:pt x="4104" y="683"/>
                    <a:pt x="4261" y="530"/>
                    <a:pt x="4261" y="343"/>
                  </a:cubicBezTo>
                  <a:cubicBezTo>
                    <a:pt x="4261" y="157"/>
                    <a:pt x="4104" y="0"/>
                    <a:pt x="391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6" name="Google Shape;1346;p44"/>
            <p:cNvGrpSpPr/>
            <p:nvPr/>
          </p:nvGrpSpPr>
          <p:grpSpPr>
            <a:xfrm>
              <a:off x="2612450" y="3738750"/>
              <a:ext cx="104975" cy="511550"/>
              <a:chOff x="2612450" y="3738750"/>
              <a:chExt cx="104975" cy="511550"/>
            </a:xfrm>
          </p:grpSpPr>
          <p:sp>
            <p:nvSpPr>
              <p:cNvPr id="1347" name="Google Shape;1347;p44"/>
              <p:cNvSpPr/>
              <p:nvPr/>
            </p:nvSpPr>
            <p:spPr>
              <a:xfrm>
                <a:off x="2663400" y="3738750"/>
                <a:ext cx="3100" cy="106925"/>
              </a:xfrm>
              <a:custGeom>
                <a:rect b="b" l="l" r="r" t="t"/>
                <a:pathLst>
                  <a:path extrusionOk="0" h="4277" w="124">
                    <a:moveTo>
                      <a:pt x="0" y="0"/>
                    </a:moveTo>
                    <a:lnTo>
                      <a:pt x="0" y="4276"/>
                    </a:lnTo>
                    <a:lnTo>
                      <a:pt x="123" y="4276"/>
                    </a:lnTo>
                    <a:lnTo>
                      <a:pt x="123" y="0"/>
                    </a:lnTo>
                    <a:close/>
                  </a:path>
                </a:pathLst>
              </a:custGeom>
              <a:solidFill>
                <a:srgbClr val="8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2630750" y="3849550"/>
                <a:ext cx="68400" cy="309825"/>
              </a:xfrm>
              <a:custGeom>
                <a:rect b="b" l="l" r="r" t="t"/>
                <a:pathLst>
                  <a:path extrusionOk="0" h="12393" w="2736">
                    <a:moveTo>
                      <a:pt x="1198" y="1"/>
                    </a:moveTo>
                    <a:cubicBezTo>
                      <a:pt x="903" y="31"/>
                      <a:pt x="623" y="172"/>
                      <a:pt x="403" y="389"/>
                    </a:cubicBezTo>
                    <a:cubicBezTo>
                      <a:pt x="142" y="639"/>
                      <a:pt x="0" y="978"/>
                      <a:pt x="0" y="1352"/>
                    </a:cubicBezTo>
                    <a:lnTo>
                      <a:pt x="0" y="12377"/>
                    </a:lnTo>
                    <a:lnTo>
                      <a:pt x="2735" y="12392"/>
                    </a:lnTo>
                    <a:lnTo>
                      <a:pt x="2735" y="1352"/>
                    </a:lnTo>
                    <a:cubicBezTo>
                      <a:pt x="2735" y="870"/>
                      <a:pt x="2489" y="437"/>
                      <a:pt x="2082" y="187"/>
                    </a:cubicBezTo>
                    <a:cubicBezTo>
                      <a:pt x="1914" y="79"/>
                      <a:pt x="1728" y="16"/>
                      <a:pt x="154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2650600" y="3898150"/>
                <a:ext cx="28400" cy="347125"/>
              </a:xfrm>
              <a:custGeom>
                <a:rect b="b" l="l" r="r" t="t"/>
                <a:pathLst>
                  <a:path extrusionOk="0" h="13885" w="1136">
                    <a:moveTo>
                      <a:pt x="1" y="1"/>
                    </a:moveTo>
                    <a:lnTo>
                      <a:pt x="1" y="13884"/>
                    </a:lnTo>
                    <a:lnTo>
                      <a:pt x="1135" y="13884"/>
                    </a:lnTo>
                    <a:lnTo>
                      <a:pt x="1135"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2618700" y="4240575"/>
                <a:ext cx="92575" cy="9725"/>
              </a:xfrm>
              <a:custGeom>
                <a:rect b="b" l="l" r="r" t="t"/>
                <a:pathLst>
                  <a:path extrusionOk="0" h="389" w="3703">
                    <a:moveTo>
                      <a:pt x="1" y="1"/>
                    </a:moveTo>
                    <a:lnTo>
                      <a:pt x="1" y="389"/>
                    </a:lnTo>
                    <a:lnTo>
                      <a:pt x="3702" y="389"/>
                    </a:lnTo>
                    <a:lnTo>
                      <a:pt x="3702"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2637750" y="3856175"/>
                <a:ext cx="54400" cy="148450"/>
              </a:xfrm>
              <a:custGeom>
                <a:rect b="b" l="l" r="r" t="t"/>
                <a:pathLst>
                  <a:path extrusionOk="0" h="5938" w="2176">
                    <a:moveTo>
                      <a:pt x="1090" y="1"/>
                    </a:moveTo>
                    <a:cubicBezTo>
                      <a:pt x="481" y="1"/>
                      <a:pt x="0" y="497"/>
                      <a:pt x="0" y="1087"/>
                    </a:cubicBezTo>
                    <a:lnTo>
                      <a:pt x="0" y="5937"/>
                    </a:lnTo>
                    <a:lnTo>
                      <a:pt x="2175" y="5922"/>
                    </a:lnTo>
                    <a:lnTo>
                      <a:pt x="2175" y="1087"/>
                    </a:lnTo>
                    <a:cubicBezTo>
                      <a:pt x="2175" y="497"/>
                      <a:pt x="1694" y="1"/>
                      <a:pt x="1090"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2612450" y="4157000"/>
                <a:ext cx="104975" cy="7775"/>
              </a:xfrm>
              <a:custGeom>
                <a:rect b="b" l="l" r="r" t="t"/>
                <a:pathLst>
                  <a:path extrusionOk="0" h="311" w="4199">
                    <a:moveTo>
                      <a:pt x="158" y="1"/>
                    </a:moveTo>
                    <a:cubicBezTo>
                      <a:pt x="79" y="1"/>
                      <a:pt x="1" y="60"/>
                      <a:pt x="1" y="154"/>
                    </a:cubicBezTo>
                    <a:cubicBezTo>
                      <a:pt x="1" y="247"/>
                      <a:pt x="79" y="310"/>
                      <a:pt x="158" y="310"/>
                    </a:cubicBezTo>
                    <a:lnTo>
                      <a:pt x="4027" y="310"/>
                    </a:lnTo>
                    <a:cubicBezTo>
                      <a:pt x="4120" y="310"/>
                      <a:pt x="4198" y="247"/>
                      <a:pt x="4198" y="154"/>
                    </a:cubicBezTo>
                    <a:cubicBezTo>
                      <a:pt x="4198" y="60"/>
                      <a:pt x="4120" y="1"/>
                      <a:pt x="4027"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4"/>
              <p:cNvSpPr/>
              <p:nvPr/>
            </p:nvSpPr>
            <p:spPr>
              <a:xfrm>
                <a:off x="2650600" y="4164750"/>
                <a:ext cx="28775" cy="11300"/>
              </a:xfrm>
              <a:custGeom>
                <a:rect b="b" l="l" r="r" t="t"/>
                <a:pathLst>
                  <a:path extrusionOk="0" h="452" w="1151">
                    <a:moveTo>
                      <a:pt x="1" y="0"/>
                    </a:moveTo>
                    <a:lnTo>
                      <a:pt x="1" y="452"/>
                    </a:lnTo>
                    <a:lnTo>
                      <a:pt x="1150" y="452"/>
                    </a:lnTo>
                    <a:lnTo>
                      <a:pt x="1150"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4"/>
              <p:cNvSpPr/>
              <p:nvPr/>
            </p:nvSpPr>
            <p:spPr>
              <a:xfrm>
                <a:off x="2650975" y="4232750"/>
                <a:ext cx="28025" cy="3950"/>
              </a:xfrm>
              <a:custGeom>
                <a:rect b="b" l="l" r="r" t="t"/>
                <a:pathLst>
                  <a:path extrusionOk="0" h="158" w="1121">
                    <a:moveTo>
                      <a:pt x="1" y="1"/>
                    </a:moveTo>
                    <a:lnTo>
                      <a:pt x="1" y="157"/>
                    </a:lnTo>
                    <a:lnTo>
                      <a:pt x="1120" y="157"/>
                    </a:lnTo>
                    <a:lnTo>
                      <a:pt x="1120" y="1"/>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2650600" y="4164750"/>
                <a:ext cx="8900" cy="69975"/>
              </a:xfrm>
              <a:custGeom>
                <a:rect b="b" l="l" r="r" t="t"/>
                <a:pathLst>
                  <a:path extrusionOk="0" h="2799" w="356">
                    <a:moveTo>
                      <a:pt x="1" y="0"/>
                    </a:moveTo>
                    <a:lnTo>
                      <a:pt x="1" y="2799"/>
                    </a:lnTo>
                    <a:lnTo>
                      <a:pt x="355" y="2799"/>
                    </a:lnTo>
                    <a:lnTo>
                      <a:pt x="355"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2659100" y="3842575"/>
                <a:ext cx="11300" cy="7000"/>
              </a:xfrm>
              <a:custGeom>
                <a:rect b="b" l="l" r="r" t="t"/>
                <a:pathLst>
                  <a:path extrusionOk="0" h="280" w="452">
                    <a:moveTo>
                      <a:pt x="79" y="0"/>
                    </a:moveTo>
                    <a:cubicBezTo>
                      <a:pt x="34" y="0"/>
                      <a:pt x="0" y="45"/>
                      <a:pt x="0" y="78"/>
                    </a:cubicBezTo>
                    <a:lnTo>
                      <a:pt x="0" y="202"/>
                    </a:lnTo>
                    <a:cubicBezTo>
                      <a:pt x="0" y="250"/>
                      <a:pt x="34" y="280"/>
                      <a:pt x="79" y="280"/>
                    </a:cubicBezTo>
                    <a:lnTo>
                      <a:pt x="389" y="280"/>
                    </a:lnTo>
                    <a:cubicBezTo>
                      <a:pt x="422" y="280"/>
                      <a:pt x="452" y="250"/>
                      <a:pt x="452" y="202"/>
                    </a:cubicBezTo>
                    <a:lnTo>
                      <a:pt x="452" y="78"/>
                    </a:lnTo>
                    <a:cubicBezTo>
                      <a:pt x="452" y="45"/>
                      <a:pt x="422" y="0"/>
                      <a:pt x="389" y="0"/>
                    </a:cubicBezTo>
                    <a:close/>
                  </a:path>
                </a:pathLst>
              </a:custGeom>
              <a:solidFill>
                <a:srgbClr val="6095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2630750" y="4004225"/>
                <a:ext cx="68400" cy="10550"/>
              </a:xfrm>
              <a:custGeom>
                <a:rect b="b" l="l" r="r" t="t"/>
                <a:pathLst>
                  <a:path extrusionOk="0" h="422" w="2736">
                    <a:moveTo>
                      <a:pt x="0" y="0"/>
                    </a:moveTo>
                    <a:lnTo>
                      <a:pt x="0" y="422"/>
                    </a:lnTo>
                    <a:lnTo>
                      <a:pt x="2735" y="422"/>
                    </a:lnTo>
                    <a:lnTo>
                      <a:pt x="2735"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2639325" y="412585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2639325" y="4113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2639325" y="4101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2639325" y="40893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2639325" y="40773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2639325" y="4065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2639325" y="4052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2639325" y="4040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2639325" y="4028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2639325" y="40162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2639325" y="4004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2639325" y="3992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2639325" y="3979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2639325" y="3967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2639325" y="3955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2639325" y="394320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2639325" y="3931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2639325" y="39191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2639325" y="39066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2639325" y="3894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2639325" y="3882575"/>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44"/>
            <p:cNvSpPr/>
            <p:nvPr/>
          </p:nvSpPr>
          <p:spPr>
            <a:xfrm>
              <a:off x="2466375" y="4064100"/>
              <a:ext cx="121300" cy="190875"/>
            </a:xfrm>
            <a:custGeom>
              <a:rect b="b" l="l" r="r" t="t"/>
              <a:pathLst>
                <a:path extrusionOk="0" h="7635" w="4852">
                  <a:moveTo>
                    <a:pt x="654" y="1"/>
                  </a:moveTo>
                  <a:lnTo>
                    <a:pt x="654" y="325"/>
                  </a:lnTo>
                  <a:cubicBezTo>
                    <a:pt x="654" y="560"/>
                    <a:pt x="527" y="762"/>
                    <a:pt x="340" y="885"/>
                  </a:cubicBezTo>
                  <a:cubicBezTo>
                    <a:pt x="247" y="948"/>
                    <a:pt x="1" y="1165"/>
                    <a:pt x="1" y="1463"/>
                  </a:cubicBezTo>
                  <a:lnTo>
                    <a:pt x="1" y="6638"/>
                  </a:lnTo>
                  <a:cubicBezTo>
                    <a:pt x="1" y="7183"/>
                    <a:pt x="434" y="7635"/>
                    <a:pt x="993" y="7635"/>
                  </a:cubicBezTo>
                  <a:lnTo>
                    <a:pt x="3870" y="7635"/>
                  </a:lnTo>
                  <a:cubicBezTo>
                    <a:pt x="4415" y="7635"/>
                    <a:pt x="4851" y="7183"/>
                    <a:pt x="4851" y="6638"/>
                  </a:cubicBezTo>
                  <a:lnTo>
                    <a:pt x="4851" y="1463"/>
                  </a:lnTo>
                  <a:cubicBezTo>
                    <a:pt x="4851" y="1135"/>
                    <a:pt x="4710" y="963"/>
                    <a:pt x="4553" y="903"/>
                  </a:cubicBezTo>
                  <a:cubicBezTo>
                    <a:pt x="4336" y="792"/>
                    <a:pt x="4198" y="575"/>
                    <a:pt x="4198" y="325"/>
                  </a:cubicBezTo>
                  <a:lnTo>
                    <a:pt x="4198"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2466375" y="4113825"/>
              <a:ext cx="121300" cy="141150"/>
            </a:xfrm>
            <a:custGeom>
              <a:rect b="b" l="l" r="r" t="t"/>
              <a:pathLst>
                <a:path extrusionOk="0" h="5646" w="4852">
                  <a:moveTo>
                    <a:pt x="1" y="0"/>
                  </a:moveTo>
                  <a:lnTo>
                    <a:pt x="1" y="4649"/>
                  </a:lnTo>
                  <a:cubicBezTo>
                    <a:pt x="1" y="5194"/>
                    <a:pt x="434" y="5646"/>
                    <a:pt x="993" y="5646"/>
                  </a:cubicBezTo>
                  <a:lnTo>
                    <a:pt x="3870" y="5646"/>
                  </a:lnTo>
                  <a:cubicBezTo>
                    <a:pt x="4415" y="5646"/>
                    <a:pt x="4851" y="5194"/>
                    <a:pt x="4851" y="4649"/>
                  </a:cubicBezTo>
                  <a:lnTo>
                    <a:pt x="4851"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2474500" y="4089750"/>
              <a:ext cx="10575" cy="13275"/>
            </a:xfrm>
            <a:custGeom>
              <a:rect b="b" l="l" r="r" t="t"/>
              <a:pathLst>
                <a:path extrusionOk="0" h="531" w="423">
                  <a:moveTo>
                    <a:pt x="422" y="1"/>
                  </a:moveTo>
                  <a:lnTo>
                    <a:pt x="422" y="1"/>
                  </a:lnTo>
                  <a:cubicBezTo>
                    <a:pt x="30" y="109"/>
                    <a:pt x="0" y="530"/>
                    <a:pt x="0" y="530"/>
                  </a:cubicBezTo>
                  <a:lnTo>
                    <a:pt x="42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2539425" y="4064100"/>
              <a:ext cx="48250" cy="49750"/>
            </a:xfrm>
            <a:custGeom>
              <a:rect b="b" l="l" r="r" t="t"/>
              <a:pathLst>
                <a:path extrusionOk="0" h="1990" w="1930">
                  <a:moveTo>
                    <a:pt x="15" y="1"/>
                  </a:moveTo>
                  <a:lnTo>
                    <a:pt x="0" y="1989"/>
                  </a:lnTo>
                  <a:lnTo>
                    <a:pt x="1929" y="1989"/>
                  </a:lnTo>
                  <a:lnTo>
                    <a:pt x="1929" y="1463"/>
                  </a:lnTo>
                  <a:cubicBezTo>
                    <a:pt x="1929" y="1135"/>
                    <a:pt x="1788" y="963"/>
                    <a:pt x="1631" y="903"/>
                  </a:cubicBezTo>
                  <a:cubicBezTo>
                    <a:pt x="1414" y="792"/>
                    <a:pt x="1276" y="575"/>
                    <a:pt x="1276" y="325"/>
                  </a:cubicBezTo>
                  <a:lnTo>
                    <a:pt x="1276" y="1"/>
                  </a:lnTo>
                  <a:close/>
                </a:path>
              </a:pathLst>
            </a:custGeom>
            <a:solidFill>
              <a:srgbClr val="E0E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2537825" y="4113825"/>
              <a:ext cx="49850" cy="141150"/>
            </a:xfrm>
            <a:custGeom>
              <a:rect b="b" l="l" r="r" t="t"/>
              <a:pathLst>
                <a:path extrusionOk="0" h="5646" w="1994">
                  <a:moveTo>
                    <a:pt x="64" y="0"/>
                  </a:moveTo>
                  <a:lnTo>
                    <a:pt x="1" y="5646"/>
                  </a:lnTo>
                  <a:lnTo>
                    <a:pt x="1012" y="5646"/>
                  </a:lnTo>
                  <a:cubicBezTo>
                    <a:pt x="1557" y="5646"/>
                    <a:pt x="1993" y="5194"/>
                    <a:pt x="1993" y="4649"/>
                  </a:cubicBezTo>
                  <a:lnTo>
                    <a:pt x="1993" y="0"/>
                  </a:lnTo>
                  <a:close/>
                </a:path>
              </a:pathLst>
            </a:custGeom>
            <a:solidFill>
              <a:srgbClr val="E9A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2465925" y="4137975"/>
              <a:ext cx="121750" cy="73800"/>
            </a:xfrm>
            <a:custGeom>
              <a:rect b="b" l="l" r="r" t="t"/>
              <a:pathLst>
                <a:path extrusionOk="0" h="2952" w="4870">
                  <a:moveTo>
                    <a:pt x="0" y="1"/>
                  </a:moveTo>
                  <a:lnTo>
                    <a:pt x="0" y="2952"/>
                  </a:lnTo>
                  <a:lnTo>
                    <a:pt x="4869" y="2952"/>
                  </a:lnTo>
                  <a:lnTo>
                    <a:pt x="4869"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2477575" y="4164750"/>
              <a:ext cx="12150" cy="14400"/>
            </a:xfrm>
            <a:custGeom>
              <a:rect b="b" l="l" r="r" t="t"/>
              <a:pathLst>
                <a:path extrusionOk="0" h="576" w="486">
                  <a:moveTo>
                    <a:pt x="1" y="0"/>
                  </a:moveTo>
                  <a:lnTo>
                    <a:pt x="187" y="575"/>
                  </a:lnTo>
                  <a:lnTo>
                    <a:pt x="265" y="575"/>
                  </a:lnTo>
                  <a:lnTo>
                    <a:pt x="486" y="0"/>
                  </a:lnTo>
                  <a:lnTo>
                    <a:pt x="407" y="0"/>
                  </a:lnTo>
                  <a:lnTo>
                    <a:pt x="299" y="280"/>
                  </a:lnTo>
                  <a:cubicBezTo>
                    <a:pt x="280" y="359"/>
                    <a:pt x="251" y="437"/>
                    <a:pt x="236" y="497"/>
                  </a:cubicBezTo>
                  <a:cubicBezTo>
                    <a:pt x="221" y="422"/>
                    <a:pt x="206" y="359"/>
                    <a:pt x="172"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2488875" y="4164750"/>
              <a:ext cx="12050" cy="14400"/>
            </a:xfrm>
            <a:custGeom>
              <a:rect b="b" l="l" r="r" t="t"/>
              <a:pathLst>
                <a:path extrusionOk="0" h="576" w="482">
                  <a:moveTo>
                    <a:pt x="235" y="64"/>
                  </a:moveTo>
                  <a:cubicBezTo>
                    <a:pt x="250" y="94"/>
                    <a:pt x="250" y="124"/>
                    <a:pt x="265" y="172"/>
                  </a:cubicBezTo>
                  <a:lnTo>
                    <a:pt x="328" y="329"/>
                  </a:lnTo>
                  <a:lnTo>
                    <a:pt x="157" y="329"/>
                  </a:lnTo>
                  <a:lnTo>
                    <a:pt x="202" y="172"/>
                  </a:lnTo>
                  <a:cubicBezTo>
                    <a:pt x="220" y="124"/>
                    <a:pt x="220" y="94"/>
                    <a:pt x="235" y="64"/>
                  </a:cubicBezTo>
                  <a:close/>
                  <a:moveTo>
                    <a:pt x="187" y="0"/>
                  </a:moveTo>
                  <a:lnTo>
                    <a:pt x="0" y="575"/>
                  </a:lnTo>
                  <a:lnTo>
                    <a:pt x="78" y="575"/>
                  </a:lnTo>
                  <a:lnTo>
                    <a:pt x="142" y="389"/>
                  </a:lnTo>
                  <a:lnTo>
                    <a:pt x="343" y="389"/>
                  </a:lnTo>
                  <a:lnTo>
                    <a:pt x="407" y="575"/>
                  </a:lnTo>
                  <a:lnTo>
                    <a:pt x="481" y="575"/>
                  </a:lnTo>
                  <a:lnTo>
                    <a:pt x="28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2501725" y="4164375"/>
              <a:ext cx="10850" cy="14775"/>
            </a:xfrm>
            <a:custGeom>
              <a:rect b="b" l="l" r="r" t="t"/>
              <a:pathLst>
                <a:path extrusionOk="0" h="591" w="434">
                  <a:moveTo>
                    <a:pt x="311" y="1"/>
                  </a:moveTo>
                  <a:cubicBezTo>
                    <a:pt x="124" y="1"/>
                    <a:pt x="1" y="124"/>
                    <a:pt x="1" y="310"/>
                  </a:cubicBezTo>
                  <a:cubicBezTo>
                    <a:pt x="1" y="497"/>
                    <a:pt x="124" y="590"/>
                    <a:pt x="296" y="590"/>
                  </a:cubicBezTo>
                  <a:cubicBezTo>
                    <a:pt x="359" y="590"/>
                    <a:pt x="419" y="575"/>
                    <a:pt x="434" y="575"/>
                  </a:cubicBezTo>
                  <a:lnTo>
                    <a:pt x="419" y="512"/>
                  </a:lnTo>
                  <a:cubicBezTo>
                    <a:pt x="389" y="530"/>
                    <a:pt x="341" y="530"/>
                    <a:pt x="311" y="530"/>
                  </a:cubicBezTo>
                  <a:cubicBezTo>
                    <a:pt x="154" y="530"/>
                    <a:pt x="79" y="437"/>
                    <a:pt x="79" y="295"/>
                  </a:cubicBezTo>
                  <a:cubicBezTo>
                    <a:pt x="79" y="157"/>
                    <a:pt x="173" y="64"/>
                    <a:pt x="311" y="64"/>
                  </a:cubicBezTo>
                  <a:cubicBezTo>
                    <a:pt x="359" y="64"/>
                    <a:pt x="389" y="79"/>
                    <a:pt x="419" y="94"/>
                  </a:cubicBezTo>
                  <a:lnTo>
                    <a:pt x="434" y="30"/>
                  </a:lnTo>
                  <a:cubicBezTo>
                    <a:pt x="419" y="15"/>
                    <a:pt x="374" y="1"/>
                    <a:pt x="311"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2513775" y="4164375"/>
              <a:ext cx="10925" cy="14775"/>
            </a:xfrm>
            <a:custGeom>
              <a:rect b="b" l="l" r="r" t="t"/>
              <a:pathLst>
                <a:path extrusionOk="0" h="591" w="437">
                  <a:moveTo>
                    <a:pt x="295" y="1"/>
                  </a:moveTo>
                  <a:cubicBezTo>
                    <a:pt x="123" y="1"/>
                    <a:pt x="0" y="124"/>
                    <a:pt x="0" y="310"/>
                  </a:cubicBezTo>
                  <a:cubicBezTo>
                    <a:pt x="0" y="497"/>
                    <a:pt x="123" y="590"/>
                    <a:pt x="280" y="590"/>
                  </a:cubicBezTo>
                  <a:cubicBezTo>
                    <a:pt x="358" y="590"/>
                    <a:pt x="403" y="575"/>
                    <a:pt x="437" y="575"/>
                  </a:cubicBezTo>
                  <a:lnTo>
                    <a:pt x="418" y="512"/>
                  </a:lnTo>
                  <a:cubicBezTo>
                    <a:pt x="388" y="530"/>
                    <a:pt x="344" y="530"/>
                    <a:pt x="295" y="530"/>
                  </a:cubicBezTo>
                  <a:cubicBezTo>
                    <a:pt x="157" y="530"/>
                    <a:pt x="79" y="437"/>
                    <a:pt x="79" y="295"/>
                  </a:cubicBezTo>
                  <a:cubicBezTo>
                    <a:pt x="79" y="157"/>
                    <a:pt x="172" y="64"/>
                    <a:pt x="295" y="64"/>
                  </a:cubicBezTo>
                  <a:cubicBezTo>
                    <a:pt x="358" y="64"/>
                    <a:pt x="388" y="79"/>
                    <a:pt x="418" y="94"/>
                  </a:cubicBezTo>
                  <a:lnTo>
                    <a:pt x="437" y="30"/>
                  </a:lnTo>
                  <a:cubicBezTo>
                    <a:pt x="418" y="15"/>
                    <a:pt x="373" y="1"/>
                    <a:pt x="295"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2527025" y="4164750"/>
              <a:ext cx="1875" cy="14400"/>
            </a:xfrm>
            <a:custGeom>
              <a:rect b="b" l="l" r="r" t="t"/>
              <a:pathLst>
                <a:path extrusionOk="0" h="576" w="75">
                  <a:moveTo>
                    <a:pt x="0" y="0"/>
                  </a:moveTo>
                  <a:lnTo>
                    <a:pt x="0" y="575"/>
                  </a:lnTo>
                  <a:lnTo>
                    <a:pt x="75" y="575"/>
                  </a:lnTo>
                  <a:lnTo>
                    <a:pt x="75"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2532050" y="4164750"/>
              <a:ext cx="10850" cy="14400"/>
            </a:xfrm>
            <a:custGeom>
              <a:rect b="b" l="l" r="r" t="t"/>
              <a:pathLst>
                <a:path extrusionOk="0" h="576" w="434">
                  <a:moveTo>
                    <a:pt x="1" y="0"/>
                  </a:moveTo>
                  <a:lnTo>
                    <a:pt x="1" y="575"/>
                  </a:lnTo>
                  <a:lnTo>
                    <a:pt x="79" y="575"/>
                  </a:lnTo>
                  <a:lnTo>
                    <a:pt x="79" y="329"/>
                  </a:lnTo>
                  <a:cubicBezTo>
                    <a:pt x="79" y="236"/>
                    <a:pt x="79" y="157"/>
                    <a:pt x="60" y="94"/>
                  </a:cubicBezTo>
                  <a:lnTo>
                    <a:pt x="79" y="94"/>
                  </a:lnTo>
                  <a:cubicBezTo>
                    <a:pt x="94" y="157"/>
                    <a:pt x="139" y="217"/>
                    <a:pt x="172" y="280"/>
                  </a:cubicBezTo>
                  <a:lnTo>
                    <a:pt x="359" y="575"/>
                  </a:lnTo>
                  <a:lnTo>
                    <a:pt x="433" y="575"/>
                  </a:lnTo>
                  <a:lnTo>
                    <a:pt x="433" y="0"/>
                  </a:lnTo>
                  <a:lnTo>
                    <a:pt x="374" y="0"/>
                  </a:lnTo>
                  <a:lnTo>
                    <a:pt x="374" y="236"/>
                  </a:lnTo>
                  <a:lnTo>
                    <a:pt x="374" y="467"/>
                  </a:lnTo>
                  <a:lnTo>
                    <a:pt x="374" y="482"/>
                  </a:lnTo>
                  <a:cubicBezTo>
                    <a:pt x="340" y="422"/>
                    <a:pt x="310" y="359"/>
                    <a:pt x="266"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2546050" y="4164750"/>
              <a:ext cx="8125" cy="14400"/>
            </a:xfrm>
            <a:custGeom>
              <a:rect b="b" l="l" r="r" t="t"/>
              <a:pathLst>
                <a:path extrusionOk="0" h="576" w="325">
                  <a:moveTo>
                    <a:pt x="0" y="0"/>
                  </a:moveTo>
                  <a:lnTo>
                    <a:pt x="0" y="575"/>
                  </a:lnTo>
                  <a:lnTo>
                    <a:pt x="325" y="575"/>
                  </a:lnTo>
                  <a:lnTo>
                    <a:pt x="325" y="515"/>
                  </a:lnTo>
                  <a:lnTo>
                    <a:pt x="79" y="515"/>
                  </a:lnTo>
                  <a:lnTo>
                    <a:pt x="79" y="295"/>
                  </a:lnTo>
                  <a:lnTo>
                    <a:pt x="310" y="295"/>
                  </a:lnTo>
                  <a:lnTo>
                    <a:pt x="310" y="236"/>
                  </a:lnTo>
                  <a:lnTo>
                    <a:pt x="79" y="236"/>
                  </a:lnTo>
                  <a:lnTo>
                    <a:pt x="79" y="64"/>
                  </a:lnTo>
                  <a:lnTo>
                    <a:pt x="310" y="64"/>
                  </a:lnTo>
                  <a:lnTo>
                    <a:pt x="31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2511800" y="4188075"/>
              <a:ext cx="2750" cy="8600"/>
            </a:xfrm>
            <a:custGeom>
              <a:rect b="b" l="l" r="r" t="t"/>
              <a:pathLst>
                <a:path extrusionOk="0" h="344" w="110">
                  <a:moveTo>
                    <a:pt x="64" y="0"/>
                  </a:moveTo>
                  <a:lnTo>
                    <a:pt x="1" y="49"/>
                  </a:lnTo>
                  <a:lnTo>
                    <a:pt x="1" y="79"/>
                  </a:lnTo>
                  <a:lnTo>
                    <a:pt x="64" y="49"/>
                  </a:lnTo>
                  <a:lnTo>
                    <a:pt x="64" y="344"/>
                  </a:lnTo>
                  <a:lnTo>
                    <a:pt x="109" y="344"/>
                  </a:lnTo>
                  <a:lnTo>
                    <a:pt x="109"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2517675" y="4188075"/>
              <a:ext cx="5450" cy="8600"/>
            </a:xfrm>
            <a:custGeom>
              <a:rect b="b" l="l" r="r" t="t"/>
              <a:pathLst>
                <a:path extrusionOk="0" h="344" w="218">
                  <a:moveTo>
                    <a:pt x="109" y="30"/>
                  </a:moveTo>
                  <a:cubicBezTo>
                    <a:pt x="154" y="30"/>
                    <a:pt x="169" y="94"/>
                    <a:pt x="169" y="172"/>
                  </a:cubicBezTo>
                  <a:cubicBezTo>
                    <a:pt x="169" y="265"/>
                    <a:pt x="154" y="310"/>
                    <a:pt x="109" y="310"/>
                  </a:cubicBezTo>
                  <a:cubicBezTo>
                    <a:pt x="61" y="310"/>
                    <a:pt x="31" y="265"/>
                    <a:pt x="31" y="172"/>
                  </a:cubicBezTo>
                  <a:cubicBezTo>
                    <a:pt x="31" y="79"/>
                    <a:pt x="61" y="30"/>
                    <a:pt x="109" y="30"/>
                  </a:cubicBezTo>
                  <a:close/>
                  <a:moveTo>
                    <a:pt x="109" y="0"/>
                  </a:moveTo>
                  <a:cubicBezTo>
                    <a:pt x="46" y="0"/>
                    <a:pt x="1" y="64"/>
                    <a:pt x="1" y="172"/>
                  </a:cubicBezTo>
                  <a:cubicBezTo>
                    <a:pt x="1" y="280"/>
                    <a:pt x="31" y="344"/>
                    <a:pt x="109" y="344"/>
                  </a:cubicBezTo>
                  <a:cubicBezTo>
                    <a:pt x="169" y="344"/>
                    <a:pt x="217" y="280"/>
                    <a:pt x="217" y="172"/>
                  </a:cubicBezTo>
                  <a:cubicBezTo>
                    <a:pt x="217" y="64"/>
                    <a:pt x="188" y="0"/>
                    <a:pt x="109" y="0"/>
                  </a:cubicBez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2527400" y="4190400"/>
              <a:ext cx="8975" cy="6275"/>
            </a:xfrm>
            <a:custGeom>
              <a:rect b="b" l="l" r="r" t="t"/>
              <a:pathLst>
                <a:path extrusionOk="0" h="251" w="359">
                  <a:moveTo>
                    <a:pt x="0" y="1"/>
                  </a:moveTo>
                  <a:lnTo>
                    <a:pt x="0" y="64"/>
                  </a:lnTo>
                  <a:lnTo>
                    <a:pt x="0" y="251"/>
                  </a:lnTo>
                  <a:lnTo>
                    <a:pt x="45" y="251"/>
                  </a:lnTo>
                  <a:lnTo>
                    <a:pt x="45" y="94"/>
                  </a:lnTo>
                  <a:lnTo>
                    <a:pt x="45" y="79"/>
                  </a:lnTo>
                  <a:cubicBezTo>
                    <a:pt x="45" y="49"/>
                    <a:pt x="78" y="30"/>
                    <a:pt x="108" y="30"/>
                  </a:cubicBezTo>
                  <a:cubicBezTo>
                    <a:pt x="138" y="30"/>
                    <a:pt x="153" y="64"/>
                    <a:pt x="153" y="94"/>
                  </a:cubicBezTo>
                  <a:lnTo>
                    <a:pt x="153" y="251"/>
                  </a:lnTo>
                  <a:lnTo>
                    <a:pt x="202" y="251"/>
                  </a:lnTo>
                  <a:lnTo>
                    <a:pt x="202" y="94"/>
                  </a:lnTo>
                  <a:lnTo>
                    <a:pt x="202" y="79"/>
                  </a:lnTo>
                  <a:cubicBezTo>
                    <a:pt x="202" y="49"/>
                    <a:pt x="231" y="30"/>
                    <a:pt x="246" y="30"/>
                  </a:cubicBezTo>
                  <a:cubicBezTo>
                    <a:pt x="295" y="30"/>
                    <a:pt x="310" y="64"/>
                    <a:pt x="310" y="109"/>
                  </a:cubicBezTo>
                  <a:lnTo>
                    <a:pt x="310" y="251"/>
                  </a:lnTo>
                  <a:lnTo>
                    <a:pt x="358" y="251"/>
                  </a:lnTo>
                  <a:lnTo>
                    <a:pt x="358" y="109"/>
                  </a:lnTo>
                  <a:cubicBezTo>
                    <a:pt x="358" y="15"/>
                    <a:pt x="310" y="1"/>
                    <a:pt x="265" y="1"/>
                  </a:cubicBezTo>
                  <a:cubicBezTo>
                    <a:pt x="246" y="1"/>
                    <a:pt x="231" y="1"/>
                    <a:pt x="216" y="15"/>
                  </a:cubicBezTo>
                  <a:cubicBezTo>
                    <a:pt x="202" y="15"/>
                    <a:pt x="202" y="30"/>
                    <a:pt x="187" y="49"/>
                  </a:cubicBezTo>
                  <a:cubicBezTo>
                    <a:pt x="172" y="15"/>
                    <a:pt x="153" y="1"/>
                    <a:pt x="123" y="1"/>
                  </a:cubicBezTo>
                  <a:cubicBezTo>
                    <a:pt x="78" y="1"/>
                    <a:pt x="45" y="15"/>
                    <a:pt x="30" y="49"/>
                  </a:cubicBezTo>
                  <a:lnTo>
                    <a:pt x="30" y="1"/>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2538200" y="4187325"/>
              <a:ext cx="875" cy="9350"/>
            </a:xfrm>
            <a:custGeom>
              <a:rect b="b" l="l" r="r" t="t"/>
              <a:pathLst>
                <a:path extrusionOk="0" h="374" w="35">
                  <a:moveTo>
                    <a:pt x="1" y="0"/>
                  </a:moveTo>
                  <a:lnTo>
                    <a:pt x="1" y="374"/>
                  </a:lnTo>
                  <a:lnTo>
                    <a:pt x="34" y="374"/>
                  </a:lnTo>
                  <a:lnTo>
                    <a:pt x="34"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4"/>
            <p:cNvSpPr/>
            <p:nvPr/>
          </p:nvSpPr>
          <p:spPr>
            <a:xfrm>
              <a:off x="2467125" y="4040025"/>
              <a:ext cx="119700" cy="31100"/>
            </a:xfrm>
            <a:custGeom>
              <a:rect b="b" l="l" r="r" t="t"/>
              <a:pathLst>
                <a:path extrusionOk="0" h="1244" w="4788">
                  <a:moveTo>
                    <a:pt x="482" y="1"/>
                  </a:moveTo>
                  <a:cubicBezTo>
                    <a:pt x="217" y="1"/>
                    <a:pt x="1" y="217"/>
                    <a:pt x="1" y="482"/>
                  </a:cubicBezTo>
                  <a:lnTo>
                    <a:pt x="1" y="762"/>
                  </a:lnTo>
                  <a:cubicBezTo>
                    <a:pt x="1" y="1027"/>
                    <a:pt x="217" y="1243"/>
                    <a:pt x="482" y="1243"/>
                  </a:cubicBezTo>
                  <a:lnTo>
                    <a:pt x="4306" y="1243"/>
                  </a:lnTo>
                  <a:cubicBezTo>
                    <a:pt x="4571" y="1243"/>
                    <a:pt x="4788" y="1027"/>
                    <a:pt x="4788" y="762"/>
                  </a:cubicBezTo>
                  <a:lnTo>
                    <a:pt x="4788" y="482"/>
                  </a:lnTo>
                  <a:cubicBezTo>
                    <a:pt x="4788" y="217"/>
                    <a:pt x="4571" y="1"/>
                    <a:pt x="430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4"/>
            <p:cNvSpPr/>
            <p:nvPr/>
          </p:nvSpPr>
          <p:spPr>
            <a:xfrm>
              <a:off x="2532050" y="4040025"/>
              <a:ext cx="54775" cy="31100"/>
            </a:xfrm>
            <a:custGeom>
              <a:rect b="b" l="l" r="r" t="t"/>
              <a:pathLst>
                <a:path extrusionOk="0" h="1244" w="2191">
                  <a:moveTo>
                    <a:pt x="1" y="1"/>
                  </a:moveTo>
                  <a:lnTo>
                    <a:pt x="1" y="1243"/>
                  </a:lnTo>
                  <a:lnTo>
                    <a:pt x="1709" y="1243"/>
                  </a:lnTo>
                  <a:cubicBezTo>
                    <a:pt x="1974" y="1243"/>
                    <a:pt x="2191" y="1027"/>
                    <a:pt x="2191" y="762"/>
                  </a:cubicBezTo>
                  <a:lnTo>
                    <a:pt x="2191" y="482"/>
                  </a:lnTo>
                  <a:cubicBezTo>
                    <a:pt x="2191" y="217"/>
                    <a:pt x="1974" y="1"/>
                    <a:pt x="1709"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2408825" y="4248325"/>
              <a:ext cx="366150" cy="10950"/>
            </a:xfrm>
            <a:custGeom>
              <a:rect b="b" l="l" r="r" t="t"/>
              <a:pathLst>
                <a:path extrusionOk="0" h="438" w="14646">
                  <a:moveTo>
                    <a:pt x="217" y="1"/>
                  </a:moveTo>
                  <a:cubicBezTo>
                    <a:pt x="109" y="1"/>
                    <a:pt x="1" y="94"/>
                    <a:pt x="1" y="217"/>
                  </a:cubicBezTo>
                  <a:cubicBezTo>
                    <a:pt x="1" y="344"/>
                    <a:pt x="109" y="437"/>
                    <a:pt x="217" y="437"/>
                  </a:cubicBezTo>
                  <a:lnTo>
                    <a:pt x="14429" y="437"/>
                  </a:lnTo>
                  <a:cubicBezTo>
                    <a:pt x="14552" y="437"/>
                    <a:pt x="14646" y="344"/>
                    <a:pt x="14646" y="217"/>
                  </a:cubicBezTo>
                  <a:cubicBezTo>
                    <a:pt x="14646" y="94"/>
                    <a:pt x="14552" y="1"/>
                    <a:pt x="1442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9" name="Google Shape;1399;p44"/>
          <p:cNvSpPr txBox="1"/>
          <p:nvPr>
            <p:ph idx="2" type="title"/>
          </p:nvPr>
        </p:nvSpPr>
        <p:spPr>
          <a:xfrm>
            <a:off x="4571988" y="1350638"/>
            <a:ext cx="1203300" cy="8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45"/>
          <p:cNvSpPr txBox="1"/>
          <p:nvPr>
            <p:ph type="title"/>
          </p:nvPr>
        </p:nvSpPr>
        <p:spPr>
          <a:xfrm>
            <a:off x="457200" y="540000"/>
            <a:ext cx="3852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RECOMMENDATIONS</a:t>
            </a:r>
            <a:endParaRPr/>
          </a:p>
        </p:txBody>
      </p:sp>
      <p:sp>
        <p:nvSpPr>
          <p:cNvPr id="1405" name="Google Shape;1405;p45"/>
          <p:cNvSpPr txBox="1"/>
          <p:nvPr>
            <p:ph idx="3" type="subTitle"/>
          </p:nvPr>
        </p:nvSpPr>
        <p:spPr>
          <a:xfrm>
            <a:off x="533400" y="3485838"/>
            <a:ext cx="3741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Promoting Bidens 100 day national vaccination outreach campaign could motivate more people to get vaccinated</a:t>
            </a:r>
            <a:endParaRPr/>
          </a:p>
        </p:txBody>
      </p:sp>
      <p:sp>
        <p:nvSpPr>
          <p:cNvPr id="1406" name="Google Shape;1406;p45"/>
          <p:cNvSpPr txBox="1"/>
          <p:nvPr>
            <p:ph idx="4" type="title"/>
          </p:nvPr>
        </p:nvSpPr>
        <p:spPr>
          <a:xfrm>
            <a:off x="533400" y="3242838"/>
            <a:ext cx="31659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COMMUNITY OUTREACH</a:t>
            </a:r>
            <a:endParaRPr/>
          </a:p>
        </p:txBody>
      </p:sp>
      <p:sp>
        <p:nvSpPr>
          <p:cNvPr id="1407" name="Google Shape;1407;p45"/>
          <p:cNvSpPr txBox="1"/>
          <p:nvPr>
            <p:ph idx="1" type="subTitle"/>
          </p:nvPr>
        </p:nvSpPr>
        <p:spPr>
          <a:xfrm>
            <a:off x="533400" y="1782813"/>
            <a:ext cx="4149900" cy="9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Repondants who said they didn’t think they need the vaccine would be a much better target than </a:t>
            </a:r>
            <a:r>
              <a:rPr lang="en"/>
              <a:t>respondents </a:t>
            </a:r>
            <a:r>
              <a:rPr lang="en"/>
              <a:t>who don’t trust vaccines or the </a:t>
            </a:r>
            <a:r>
              <a:rPr lang="en"/>
              <a:t>government</a:t>
            </a:r>
            <a:r>
              <a:rPr lang="en"/>
              <a:t>. </a:t>
            </a:r>
            <a:r>
              <a:rPr lang="en"/>
              <a:t> </a:t>
            </a:r>
            <a:r>
              <a:rPr lang="en"/>
              <a:t>Reachout could include education and awareness on why all </a:t>
            </a:r>
            <a:r>
              <a:rPr lang="en"/>
              <a:t>people</a:t>
            </a:r>
            <a:r>
              <a:rPr lang="en"/>
              <a:t> regardless of age and health benefit from getting vaccinated</a:t>
            </a:r>
            <a:endParaRPr/>
          </a:p>
        </p:txBody>
      </p:sp>
      <p:sp>
        <p:nvSpPr>
          <p:cNvPr id="1408" name="Google Shape;1408;p45"/>
          <p:cNvSpPr txBox="1"/>
          <p:nvPr>
            <p:ph idx="2" type="title"/>
          </p:nvPr>
        </p:nvSpPr>
        <p:spPr>
          <a:xfrm>
            <a:off x="533400" y="1554213"/>
            <a:ext cx="31659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SUBGROUPS TO FOCUS</a:t>
            </a:r>
            <a:endParaRPr/>
          </a:p>
        </p:txBody>
      </p:sp>
      <p:grpSp>
        <p:nvGrpSpPr>
          <p:cNvPr id="1409" name="Google Shape;1409;p45"/>
          <p:cNvGrpSpPr/>
          <p:nvPr/>
        </p:nvGrpSpPr>
        <p:grpSpPr>
          <a:xfrm>
            <a:off x="3783648" y="883049"/>
            <a:ext cx="449351" cy="134550"/>
            <a:chOff x="826998" y="3699099"/>
            <a:chExt cx="449351" cy="134550"/>
          </a:xfrm>
        </p:grpSpPr>
        <p:sp>
          <p:nvSpPr>
            <p:cNvPr id="1410" name="Google Shape;1410;p45"/>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45"/>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5"/>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3" name="Google Shape;1413;p45"/>
          <p:cNvSpPr txBox="1"/>
          <p:nvPr>
            <p:ph idx="3" type="subTitle"/>
          </p:nvPr>
        </p:nvSpPr>
        <p:spPr>
          <a:xfrm>
            <a:off x="4676200" y="2110200"/>
            <a:ext cx="37410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Widespread campaign that conveys the safety of the vaccine.</a:t>
            </a:r>
            <a:endParaRPr/>
          </a:p>
          <a:p>
            <a:pPr indent="0" lvl="0" marL="0" rtl="0" algn="l">
              <a:spcBef>
                <a:spcPts val="0"/>
              </a:spcBef>
              <a:spcAft>
                <a:spcPts val="0"/>
              </a:spcAft>
              <a:buNone/>
            </a:pPr>
            <a:r>
              <a:t/>
            </a:r>
            <a:endParaRPr/>
          </a:p>
        </p:txBody>
      </p:sp>
      <p:sp>
        <p:nvSpPr>
          <p:cNvPr id="1414" name="Google Shape;1414;p45"/>
          <p:cNvSpPr txBox="1"/>
          <p:nvPr>
            <p:ph idx="4" type="title"/>
          </p:nvPr>
        </p:nvSpPr>
        <p:spPr>
          <a:xfrm>
            <a:off x="4676200" y="1867200"/>
            <a:ext cx="42717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THOSE WHO ARE AFRAID OF SIDE EFFECTS</a:t>
            </a:r>
            <a:endParaRPr/>
          </a:p>
          <a:p>
            <a:pPr indent="0" lvl="0" marL="0" rtl="0" algn="l">
              <a:spcBef>
                <a:spcPts val="0"/>
              </a:spcBef>
              <a:spcAft>
                <a:spcPts val="0"/>
              </a:spcAft>
              <a:buClr>
                <a:schemeClr val="dk1"/>
              </a:buClr>
              <a:buSzPts val="1100"/>
              <a:buFont typeface="Arial"/>
              <a:buNone/>
            </a:pPr>
            <a:r>
              <a:t/>
            </a:r>
            <a:endParaRPr/>
          </a:p>
        </p:txBody>
      </p:sp>
      <p:sp>
        <p:nvSpPr>
          <p:cNvPr id="1415" name="Google Shape;1415;p45"/>
          <p:cNvSpPr txBox="1"/>
          <p:nvPr>
            <p:ph idx="6" type="title"/>
          </p:nvPr>
        </p:nvSpPr>
        <p:spPr>
          <a:xfrm>
            <a:off x="4676200" y="2993675"/>
            <a:ext cx="44679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THOSE WHO PLAN TO WAIT AND SEE</a:t>
            </a:r>
            <a:endParaRPr/>
          </a:p>
        </p:txBody>
      </p:sp>
      <p:sp>
        <p:nvSpPr>
          <p:cNvPr id="1416" name="Google Shape;1416;p45"/>
          <p:cNvSpPr txBox="1"/>
          <p:nvPr>
            <p:ph idx="5" type="subTitle"/>
          </p:nvPr>
        </p:nvSpPr>
        <p:spPr>
          <a:xfrm>
            <a:off x="4676200" y="3236675"/>
            <a:ext cx="40569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Widely publicize how prevalent the vaccine already is; if people know how many Americans have already been vaccinated, they will be more likely to get vaccinated themselves.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46"/>
          <p:cNvSpPr txBox="1"/>
          <p:nvPr>
            <p:ph type="title"/>
          </p:nvPr>
        </p:nvSpPr>
        <p:spPr>
          <a:xfrm>
            <a:off x="160250" y="176850"/>
            <a:ext cx="75204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Prescription for</a:t>
            </a:r>
            <a:r>
              <a:rPr lang="en"/>
              <a:t> Specific Subgroups</a:t>
            </a:r>
            <a:endParaRPr/>
          </a:p>
        </p:txBody>
      </p:sp>
      <p:sp>
        <p:nvSpPr>
          <p:cNvPr id="1422" name="Google Shape;1422;p46"/>
          <p:cNvSpPr txBox="1"/>
          <p:nvPr>
            <p:ph idx="3" type="subTitle"/>
          </p:nvPr>
        </p:nvSpPr>
        <p:spPr>
          <a:xfrm>
            <a:off x="2010900" y="2720625"/>
            <a:ext cx="6490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from these states are distrustful of the vaccine mainly because they don’t identify as high risk groups or </a:t>
            </a:r>
            <a:r>
              <a:rPr lang="en"/>
              <a:t>because</a:t>
            </a:r>
            <a:r>
              <a:rPr lang="en"/>
              <a:t> they do not believe in COVID. Outreach programs should focus on educating residents of these states on the </a:t>
            </a:r>
            <a:r>
              <a:rPr lang="en"/>
              <a:t>severity</a:t>
            </a:r>
            <a:r>
              <a:rPr lang="en"/>
              <a:t> and social impacts of Covid-19.</a:t>
            </a:r>
            <a:endParaRPr/>
          </a:p>
        </p:txBody>
      </p:sp>
      <p:sp>
        <p:nvSpPr>
          <p:cNvPr id="1423" name="Google Shape;1423;p46"/>
          <p:cNvSpPr txBox="1"/>
          <p:nvPr>
            <p:ph idx="4" type="title"/>
          </p:nvPr>
        </p:nvSpPr>
        <p:spPr>
          <a:xfrm>
            <a:off x="2010900" y="2477625"/>
            <a:ext cx="31659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Distrustful States:</a:t>
            </a:r>
            <a:endParaRPr/>
          </a:p>
        </p:txBody>
      </p:sp>
      <p:sp>
        <p:nvSpPr>
          <p:cNvPr id="1424" name="Google Shape;1424;p46"/>
          <p:cNvSpPr txBox="1"/>
          <p:nvPr>
            <p:ph idx="6" type="title"/>
          </p:nvPr>
        </p:nvSpPr>
        <p:spPr>
          <a:xfrm>
            <a:off x="2010900" y="3766475"/>
            <a:ext cx="40569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Those who have already had Covid:</a:t>
            </a:r>
            <a:endParaRPr/>
          </a:p>
        </p:txBody>
      </p:sp>
      <p:sp>
        <p:nvSpPr>
          <p:cNvPr id="1425" name="Google Shape;1425;p46"/>
          <p:cNvSpPr txBox="1"/>
          <p:nvPr>
            <p:ph idx="1" type="subTitle"/>
          </p:nvPr>
        </p:nvSpPr>
        <p:spPr>
          <a:xfrm>
            <a:off x="2083100" y="1585975"/>
            <a:ext cx="6490500" cy="9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Continue outreach programs to Black Americans, as they have been proven to be successful in improving vaccine sentiment.</a:t>
            </a:r>
            <a:endParaRPr/>
          </a:p>
        </p:txBody>
      </p:sp>
      <p:sp>
        <p:nvSpPr>
          <p:cNvPr id="1426" name="Google Shape;1426;p46"/>
          <p:cNvSpPr txBox="1"/>
          <p:nvPr>
            <p:ph idx="2" type="title"/>
          </p:nvPr>
        </p:nvSpPr>
        <p:spPr>
          <a:xfrm>
            <a:off x="2002350" y="1328975"/>
            <a:ext cx="31659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Black Americans:</a:t>
            </a:r>
            <a:endParaRPr/>
          </a:p>
        </p:txBody>
      </p:sp>
      <p:sp>
        <p:nvSpPr>
          <p:cNvPr id="1427" name="Google Shape;1427;p46"/>
          <p:cNvSpPr txBox="1"/>
          <p:nvPr>
            <p:ph idx="5" type="subTitle"/>
          </p:nvPr>
        </p:nvSpPr>
        <p:spPr>
          <a:xfrm>
            <a:off x="2010900" y="4009475"/>
            <a:ext cx="64905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Promote that even individuals who have had COVID require a vaccine.  </a:t>
            </a:r>
            <a:endParaRPr/>
          </a:p>
        </p:txBody>
      </p:sp>
      <p:grpSp>
        <p:nvGrpSpPr>
          <p:cNvPr id="1428" name="Google Shape;1428;p46"/>
          <p:cNvGrpSpPr/>
          <p:nvPr/>
        </p:nvGrpSpPr>
        <p:grpSpPr>
          <a:xfrm>
            <a:off x="5832123" y="502049"/>
            <a:ext cx="449351" cy="134550"/>
            <a:chOff x="826998" y="3699099"/>
            <a:chExt cx="449351" cy="134550"/>
          </a:xfrm>
        </p:grpSpPr>
        <p:sp>
          <p:nvSpPr>
            <p:cNvPr id="1429" name="Google Shape;1429;p46"/>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6"/>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6"/>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2" name="Google Shape;1432;p46"/>
          <p:cNvPicPr preferRelativeResize="0"/>
          <p:nvPr/>
        </p:nvPicPr>
        <p:blipFill rotWithShape="1">
          <a:blip r:embed="rId3">
            <a:alphaModFix/>
          </a:blip>
          <a:srcRect b="21328" l="7535" r="0" t="18405"/>
          <a:stretch/>
        </p:blipFill>
        <p:spPr>
          <a:xfrm>
            <a:off x="484372" y="2488896"/>
            <a:ext cx="1007925" cy="784578"/>
          </a:xfrm>
          <a:prstGeom prst="rect">
            <a:avLst/>
          </a:prstGeom>
          <a:noFill/>
          <a:ln cap="flat" cmpd="sng" w="9525">
            <a:solidFill>
              <a:schemeClr val="dk2"/>
            </a:solidFill>
            <a:prstDash val="solid"/>
            <a:round/>
            <a:headEnd len="sm" w="sm" type="none"/>
            <a:tailEnd len="sm" w="sm" type="none"/>
          </a:ln>
        </p:spPr>
      </p:pic>
      <p:pic>
        <p:nvPicPr>
          <p:cNvPr id="1433" name="Google Shape;1433;p46"/>
          <p:cNvPicPr preferRelativeResize="0"/>
          <p:nvPr/>
        </p:nvPicPr>
        <p:blipFill>
          <a:blip r:embed="rId4">
            <a:alphaModFix/>
          </a:blip>
          <a:stretch>
            <a:fillRect/>
          </a:stretch>
        </p:blipFill>
        <p:spPr>
          <a:xfrm>
            <a:off x="484375" y="3729575"/>
            <a:ext cx="1007925" cy="860375"/>
          </a:xfrm>
          <a:prstGeom prst="rect">
            <a:avLst/>
          </a:prstGeom>
          <a:noFill/>
          <a:ln cap="flat" cmpd="sng" w="9525">
            <a:solidFill>
              <a:schemeClr val="dk2"/>
            </a:solidFill>
            <a:prstDash val="solid"/>
            <a:round/>
            <a:headEnd len="sm" w="sm" type="none"/>
            <a:tailEnd len="sm" w="sm" type="none"/>
          </a:ln>
        </p:spPr>
      </p:pic>
      <p:pic>
        <p:nvPicPr>
          <p:cNvPr id="1434" name="Google Shape;1434;p46"/>
          <p:cNvPicPr preferRelativeResize="0"/>
          <p:nvPr/>
        </p:nvPicPr>
        <p:blipFill>
          <a:blip r:embed="rId5">
            <a:alphaModFix/>
          </a:blip>
          <a:stretch>
            <a:fillRect/>
          </a:stretch>
        </p:blipFill>
        <p:spPr>
          <a:xfrm>
            <a:off x="484375" y="1324425"/>
            <a:ext cx="1022500" cy="7845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29"/>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Table of Contents</a:t>
            </a:r>
            <a:endParaRPr sz="2400"/>
          </a:p>
        </p:txBody>
      </p:sp>
      <p:sp>
        <p:nvSpPr>
          <p:cNvPr id="925" name="Google Shape;925;p29"/>
          <p:cNvSpPr txBox="1"/>
          <p:nvPr>
            <p:ph idx="1" type="subTitle"/>
          </p:nvPr>
        </p:nvSpPr>
        <p:spPr>
          <a:xfrm>
            <a:off x="781891" y="2725800"/>
            <a:ext cx="23592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 on vaccine adoption and sentiment </a:t>
            </a:r>
            <a:endParaRPr/>
          </a:p>
        </p:txBody>
      </p:sp>
      <p:sp>
        <p:nvSpPr>
          <p:cNvPr id="926" name="Google Shape;926;p29"/>
          <p:cNvSpPr txBox="1"/>
          <p:nvPr>
            <p:ph idx="2" type="title"/>
          </p:nvPr>
        </p:nvSpPr>
        <p:spPr>
          <a:xfrm>
            <a:off x="912991" y="2498950"/>
            <a:ext cx="20970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927" name="Google Shape;927;p29"/>
          <p:cNvSpPr txBox="1"/>
          <p:nvPr>
            <p:ph idx="3" type="title"/>
          </p:nvPr>
        </p:nvSpPr>
        <p:spPr>
          <a:xfrm>
            <a:off x="1017391" y="1923200"/>
            <a:ext cx="1888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28" name="Google Shape;928;p29"/>
          <p:cNvSpPr txBox="1"/>
          <p:nvPr>
            <p:ph idx="6" type="title"/>
          </p:nvPr>
        </p:nvSpPr>
        <p:spPr>
          <a:xfrm>
            <a:off x="3658256" y="1923200"/>
            <a:ext cx="1888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29" name="Google Shape;929;p29"/>
          <p:cNvSpPr txBox="1"/>
          <p:nvPr>
            <p:ph idx="7" type="subTitle"/>
          </p:nvPr>
        </p:nvSpPr>
        <p:spPr>
          <a:xfrm>
            <a:off x="3362166" y="2725800"/>
            <a:ext cx="23592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Findings, visualizations, and insights by subgroup</a:t>
            </a:r>
            <a:r>
              <a:rPr lang="en"/>
              <a:t>s</a:t>
            </a:r>
            <a:endParaRPr/>
          </a:p>
          <a:p>
            <a:pPr indent="0" lvl="0" marL="0" rtl="0" algn="ctr">
              <a:spcBef>
                <a:spcPts val="0"/>
              </a:spcBef>
              <a:spcAft>
                <a:spcPts val="0"/>
              </a:spcAft>
              <a:buNone/>
            </a:pPr>
            <a:r>
              <a:t/>
            </a:r>
            <a:endParaRPr/>
          </a:p>
        </p:txBody>
      </p:sp>
      <p:sp>
        <p:nvSpPr>
          <p:cNvPr id="930" name="Google Shape;930;p29"/>
          <p:cNvSpPr txBox="1"/>
          <p:nvPr>
            <p:ph idx="8" type="title"/>
          </p:nvPr>
        </p:nvSpPr>
        <p:spPr>
          <a:xfrm>
            <a:off x="3523491" y="2498950"/>
            <a:ext cx="20970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ANALYSIS</a:t>
            </a:r>
            <a:endParaRPr/>
          </a:p>
        </p:txBody>
      </p:sp>
      <p:sp>
        <p:nvSpPr>
          <p:cNvPr id="931" name="Google Shape;931;p29"/>
          <p:cNvSpPr txBox="1"/>
          <p:nvPr>
            <p:ph idx="9" type="title"/>
          </p:nvPr>
        </p:nvSpPr>
        <p:spPr>
          <a:xfrm>
            <a:off x="6238391" y="1923200"/>
            <a:ext cx="1888200" cy="43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932" name="Google Shape;932;p29"/>
          <p:cNvSpPr txBox="1"/>
          <p:nvPr>
            <p:ph idx="13" type="subTitle"/>
          </p:nvPr>
        </p:nvSpPr>
        <p:spPr>
          <a:xfrm>
            <a:off x="6002906" y="2725800"/>
            <a:ext cx="2359200" cy="69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Policy recommendations </a:t>
            </a:r>
            <a:r>
              <a:rPr lang="en"/>
              <a:t>for a </a:t>
            </a:r>
            <a:r>
              <a:rPr lang="en"/>
              <a:t>speedy recovery</a:t>
            </a:r>
            <a:endParaRPr/>
          </a:p>
        </p:txBody>
      </p:sp>
      <p:sp>
        <p:nvSpPr>
          <p:cNvPr id="933" name="Google Shape;933;p29"/>
          <p:cNvSpPr txBox="1"/>
          <p:nvPr>
            <p:ph idx="14" type="title"/>
          </p:nvPr>
        </p:nvSpPr>
        <p:spPr>
          <a:xfrm>
            <a:off x="6134006" y="2498950"/>
            <a:ext cx="20970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grpSp>
        <p:nvGrpSpPr>
          <p:cNvPr id="934" name="Google Shape;934;p29"/>
          <p:cNvGrpSpPr/>
          <p:nvPr/>
        </p:nvGrpSpPr>
        <p:grpSpPr>
          <a:xfrm>
            <a:off x="3208898" y="801962"/>
            <a:ext cx="449351" cy="134550"/>
            <a:chOff x="826998" y="3699099"/>
            <a:chExt cx="449351" cy="134550"/>
          </a:xfrm>
        </p:grpSpPr>
        <p:sp>
          <p:nvSpPr>
            <p:cNvPr id="935" name="Google Shape;935;p29"/>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47"/>
          <p:cNvSpPr txBox="1"/>
          <p:nvPr>
            <p:ph type="title"/>
          </p:nvPr>
        </p:nvSpPr>
        <p:spPr>
          <a:xfrm>
            <a:off x="686825" y="540000"/>
            <a:ext cx="83496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Impacts</a:t>
            </a:r>
            <a:endParaRPr/>
          </a:p>
        </p:txBody>
      </p:sp>
      <p:sp>
        <p:nvSpPr>
          <p:cNvPr id="1440" name="Google Shape;1440;p47"/>
          <p:cNvSpPr txBox="1"/>
          <p:nvPr>
            <p:ph idx="1" type="subTitle"/>
          </p:nvPr>
        </p:nvSpPr>
        <p:spPr>
          <a:xfrm>
            <a:off x="686825" y="1498500"/>
            <a:ext cx="7505400" cy="69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a:t>
            </a:r>
            <a:r>
              <a:rPr lang="en"/>
              <a:t>e not only protect the individual who got vaccinated but also protect the people around him/her. Eg. </a:t>
            </a:r>
            <a:r>
              <a:rPr b="1" lang="en"/>
              <a:t>1 teacher -&gt; 22 students</a:t>
            </a:r>
            <a:r>
              <a:rPr lang="en"/>
              <a:t>*</a:t>
            </a:r>
            <a:endParaRPr/>
          </a:p>
          <a:p>
            <a:pPr indent="-317500" lvl="0" marL="457200" rtl="0" algn="l">
              <a:spcBef>
                <a:spcPts val="0"/>
              </a:spcBef>
              <a:spcAft>
                <a:spcPts val="0"/>
              </a:spcAft>
              <a:buSzPts val="1400"/>
              <a:buChar char="●"/>
            </a:pPr>
            <a:r>
              <a:rPr b="1" lang="en"/>
              <a:t>70% </a:t>
            </a:r>
            <a:r>
              <a:rPr lang="en"/>
              <a:t>vaccinated population(195 million*) to reach herd immunity in the U.S.</a:t>
            </a:r>
            <a:endParaRPr/>
          </a:p>
        </p:txBody>
      </p:sp>
      <p:sp>
        <p:nvSpPr>
          <p:cNvPr id="1441" name="Google Shape;1441;p47"/>
          <p:cNvSpPr txBox="1"/>
          <p:nvPr>
            <p:ph idx="2" type="title"/>
          </p:nvPr>
        </p:nvSpPr>
        <p:spPr>
          <a:xfrm>
            <a:off x="686825" y="1271651"/>
            <a:ext cx="53016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Multiplier effect</a:t>
            </a:r>
            <a:endParaRPr/>
          </a:p>
        </p:txBody>
      </p:sp>
      <p:sp>
        <p:nvSpPr>
          <p:cNvPr id="1442" name="Google Shape;1442;p47"/>
          <p:cNvSpPr txBox="1"/>
          <p:nvPr>
            <p:ph idx="3" type="subTitle"/>
          </p:nvPr>
        </p:nvSpPr>
        <p:spPr>
          <a:xfrm>
            <a:off x="686825" y="2787475"/>
            <a:ext cx="7505400" cy="69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As of 6 a.m. EDT April 23, a total of 91 million Americans had been fully vaccinated*</a:t>
            </a:r>
            <a:endParaRPr/>
          </a:p>
          <a:p>
            <a:pPr indent="-317500" lvl="0" marL="457200" rtl="0" algn="l">
              <a:spcBef>
                <a:spcPts val="0"/>
              </a:spcBef>
              <a:spcAft>
                <a:spcPts val="0"/>
              </a:spcAft>
              <a:buSzPts val="1400"/>
              <a:buChar char="●"/>
            </a:pPr>
            <a:r>
              <a:rPr lang="en"/>
              <a:t>5.5+ million more people* from top 10 most distrustful states can be motivated.</a:t>
            </a:r>
            <a:endParaRPr/>
          </a:p>
        </p:txBody>
      </p:sp>
      <p:sp>
        <p:nvSpPr>
          <p:cNvPr id="1443" name="Google Shape;1443;p47"/>
          <p:cNvSpPr txBox="1"/>
          <p:nvPr>
            <p:ph idx="4" type="title"/>
          </p:nvPr>
        </p:nvSpPr>
        <p:spPr>
          <a:xfrm>
            <a:off x="686825" y="2544476"/>
            <a:ext cx="53016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Potential reach</a:t>
            </a:r>
            <a:endParaRPr/>
          </a:p>
        </p:txBody>
      </p:sp>
      <p:sp>
        <p:nvSpPr>
          <p:cNvPr id="1444" name="Google Shape;1444;p47"/>
          <p:cNvSpPr txBox="1"/>
          <p:nvPr>
            <p:ph idx="5" type="subTitle"/>
          </p:nvPr>
        </p:nvSpPr>
        <p:spPr>
          <a:xfrm>
            <a:off x="686825" y="3904800"/>
            <a:ext cx="7505400" cy="698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annual economic return on vaccinations has been estimated by the Global Alliance for Vaccines and Immunizations (GAVI) to be between </a:t>
            </a:r>
            <a:r>
              <a:rPr b="1" lang="en"/>
              <a:t>12% and 18%</a:t>
            </a:r>
            <a:r>
              <a:rPr lang="en"/>
              <a:t>. *</a:t>
            </a:r>
            <a:endParaRPr/>
          </a:p>
        </p:txBody>
      </p:sp>
      <p:sp>
        <p:nvSpPr>
          <p:cNvPr id="1445" name="Google Shape;1445;p47"/>
          <p:cNvSpPr txBox="1"/>
          <p:nvPr>
            <p:ph idx="6" type="title"/>
          </p:nvPr>
        </p:nvSpPr>
        <p:spPr>
          <a:xfrm>
            <a:off x="686825" y="3677951"/>
            <a:ext cx="53016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Economic impact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48"/>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Bias</a:t>
            </a:r>
            <a:endParaRPr/>
          </a:p>
        </p:txBody>
      </p:sp>
      <p:grpSp>
        <p:nvGrpSpPr>
          <p:cNvPr id="1451" name="Google Shape;1451;p48"/>
          <p:cNvGrpSpPr/>
          <p:nvPr/>
        </p:nvGrpSpPr>
        <p:grpSpPr>
          <a:xfrm>
            <a:off x="3004848" y="836124"/>
            <a:ext cx="449351" cy="134550"/>
            <a:chOff x="826998" y="3699099"/>
            <a:chExt cx="449351" cy="134550"/>
          </a:xfrm>
        </p:grpSpPr>
        <p:sp>
          <p:nvSpPr>
            <p:cNvPr id="1452" name="Google Shape;1452;p48"/>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8"/>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8"/>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48"/>
          <p:cNvSpPr txBox="1"/>
          <p:nvPr>
            <p:ph idx="4294967295" type="subTitle"/>
          </p:nvPr>
        </p:nvSpPr>
        <p:spPr>
          <a:xfrm>
            <a:off x="4757125" y="482200"/>
            <a:ext cx="3536400" cy="8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Sample sizes were determined based on coefficient of variation (CV) selections, and readjusted for smaller areas. * </a:t>
            </a:r>
            <a:endParaRPr/>
          </a:p>
          <a:p>
            <a:pPr indent="0" lvl="0" marL="0" rtl="0" algn="l">
              <a:spcBef>
                <a:spcPts val="0"/>
              </a:spcBef>
              <a:spcAft>
                <a:spcPts val="0"/>
              </a:spcAft>
              <a:buClr>
                <a:schemeClr val="dk1"/>
              </a:buClr>
              <a:buSzPts val="1100"/>
              <a:buFont typeface="Arial"/>
              <a:buNone/>
            </a:pPr>
            <a:r>
              <a:t/>
            </a:r>
            <a:endParaRPr/>
          </a:p>
        </p:txBody>
      </p:sp>
      <p:sp>
        <p:nvSpPr>
          <p:cNvPr id="1456" name="Google Shape;1456;p48"/>
          <p:cNvSpPr txBox="1"/>
          <p:nvPr/>
        </p:nvSpPr>
        <p:spPr>
          <a:xfrm>
            <a:off x="4781125" y="62400"/>
            <a:ext cx="2007900" cy="4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1"/>
                </a:solidFill>
                <a:latin typeface="Mukta"/>
                <a:ea typeface="Mukta"/>
                <a:cs typeface="Mukta"/>
                <a:sym typeface="Mukta"/>
              </a:rPr>
              <a:t>Sampling Bias</a:t>
            </a:r>
            <a:endParaRPr b="1" sz="1800">
              <a:solidFill>
                <a:schemeClr val="accent1"/>
              </a:solidFill>
              <a:latin typeface="Mukta"/>
              <a:ea typeface="Mukta"/>
              <a:cs typeface="Mukta"/>
              <a:sym typeface="Mukta"/>
            </a:endParaRPr>
          </a:p>
        </p:txBody>
      </p:sp>
      <p:sp>
        <p:nvSpPr>
          <p:cNvPr id="1457" name="Google Shape;1457;p48"/>
          <p:cNvSpPr txBox="1"/>
          <p:nvPr/>
        </p:nvSpPr>
        <p:spPr>
          <a:xfrm>
            <a:off x="4757125" y="2074613"/>
            <a:ext cx="3296700" cy="477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1"/>
                </a:solidFill>
                <a:latin typeface="Mukta"/>
                <a:ea typeface="Mukta"/>
                <a:cs typeface="Mukta"/>
                <a:sym typeface="Mukta"/>
              </a:rPr>
              <a:t>Nonresponse</a:t>
            </a:r>
            <a:endParaRPr b="1" sz="1800">
              <a:solidFill>
                <a:schemeClr val="accent1"/>
              </a:solidFill>
              <a:latin typeface="Mukta"/>
              <a:ea typeface="Mukta"/>
              <a:cs typeface="Mukta"/>
              <a:sym typeface="Mukta"/>
            </a:endParaRPr>
          </a:p>
        </p:txBody>
      </p:sp>
      <p:pic>
        <p:nvPicPr>
          <p:cNvPr id="1458" name="Google Shape;1458;p48"/>
          <p:cNvPicPr preferRelativeResize="0"/>
          <p:nvPr/>
        </p:nvPicPr>
        <p:blipFill>
          <a:blip r:embed="rId3">
            <a:alphaModFix/>
          </a:blip>
          <a:stretch>
            <a:fillRect/>
          </a:stretch>
        </p:blipFill>
        <p:spPr>
          <a:xfrm>
            <a:off x="4781125" y="2628425"/>
            <a:ext cx="2312251" cy="2226625"/>
          </a:xfrm>
          <a:prstGeom prst="rect">
            <a:avLst/>
          </a:prstGeom>
          <a:noFill/>
          <a:ln>
            <a:noFill/>
          </a:ln>
        </p:spPr>
      </p:pic>
      <p:pic>
        <p:nvPicPr>
          <p:cNvPr id="1459" name="Google Shape;1459;p48"/>
          <p:cNvPicPr preferRelativeResize="0"/>
          <p:nvPr/>
        </p:nvPicPr>
        <p:blipFill>
          <a:blip r:embed="rId4">
            <a:alphaModFix/>
          </a:blip>
          <a:stretch>
            <a:fillRect/>
          </a:stretch>
        </p:blipFill>
        <p:spPr>
          <a:xfrm>
            <a:off x="720000" y="1872900"/>
            <a:ext cx="2999999" cy="3013450"/>
          </a:xfrm>
          <a:prstGeom prst="rect">
            <a:avLst/>
          </a:prstGeom>
          <a:noFill/>
          <a:ln>
            <a:noFill/>
          </a:ln>
        </p:spPr>
      </p:pic>
      <p:sp>
        <p:nvSpPr>
          <p:cNvPr id="1460" name="Google Shape;1460;p48"/>
          <p:cNvSpPr txBox="1"/>
          <p:nvPr/>
        </p:nvSpPr>
        <p:spPr>
          <a:xfrm>
            <a:off x="720000" y="1288038"/>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accent1"/>
                </a:solidFill>
                <a:latin typeface="Mukta"/>
                <a:ea typeface="Mukta"/>
                <a:cs typeface="Mukta"/>
                <a:sym typeface="Mukta"/>
              </a:rPr>
              <a:t>Undercoverage</a:t>
            </a:r>
            <a:endParaRPr b="1" sz="1800">
              <a:solidFill>
                <a:schemeClr val="accent1"/>
              </a:solidFill>
              <a:latin typeface="Mukta"/>
              <a:ea typeface="Mukta"/>
              <a:cs typeface="Mukta"/>
              <a:sym typeface="Mukta"/>
            </a:endParaRPr>
          </a:p>
        </p:txBody>
      </p:sp>
      <p:sp>
        <p:nvSpPr>
          <p:cNvPr id="1461" name="Google Shape;1461;p48"/>
          <p:cNvSpPr txBox="1"/>
          <p:nvPr/>
        </p:nvSpPr>
        <p:spPr>
          <a:xfrm>
            <a:off x="4781125" y="1211275"/>
            <a:ext cx="2007900" cy="36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1"/>
                </a:solidFill>
                <a:latin typeface="Mukta"/>
                <a:ea typeface="Mukta"/>
                <a:cs typeface="Mukta"/>
                <a:sym typeface="Mukta"/>
              </a:rPr>
              <a:t>Selection </a:t>
            </a:r>
            <a:r>
              <a:rPr b="1" lang="en" sz="1800">
                <a:solidFill>
                  <a:schemeClr val="accent1"/>
                </a:solidFill>
                <a:latin typeface="Mukta"/>
                <a:ea typeface="Mukta"/>
                <a:cs typeface="Mukta"/>
                <a:sym typeface="Mukta"/>
              </a:rPr>
              <a:t>Bias</a:t>
            </a:r>
            <a:endParaRPr b="1" sz="1800">
              <a:solidFill>
                <a:schemeClr val="accent1"/>
              </a:solidFill>
              <a:latin typeface="Mukta"/>
              <a:ea typeface="Mukta"/>
              <a:cs typeface="Mukta"/>
              <a:sym typeface="Mukta"/>
            </a:endParaRPr>
          </a:p>
        </p:txBody>
      </p:sp>
      <p:sp>
        <p:nvSpPr>
          <p:cNvPr id="1462" name="Google Shape;1462;p48"/>
          <p:cNvSpPr txBox="1"/>
          <p:nvPr>
            <p:ph idx="4294967295" type="subTitle"/>
          </p:nvPr>
        </p:nvSpPr>
        <p:spPr>
          <a:xfrm>
            <a:off x="4781125" y="1576675"/>
            <a:ext cx="4343400" cy="59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We were only able to analyze respondents who actually provided responses to COVID questions.</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6" name="Shape 1466"/>
        <p:cNvGrpSpPr/>
        <p:nvPr/>
      </p:nvGrpSpPr>
      <p:grpSpPr>
        <a:xfrm>
          <a:off x="0" y="0"/>
          <a:ext cx="0" cy="0"/>
          <a:chOff x="0" y="0"/>
          <a:chExt cx="0" cy="0"/>
        </a:xfrm>
      </p:grpSpPr>
      <p:sp>
        <p:nvSpPr>
          <p:cNvPr id="1467" name="Google Shape;1467;p49"/>
          <p:cNvSpPr txBox="1"/>
          <p:nvPr>
            <p:ph type="title"/>
          </p:nvPr>
        </p:nvSpPr>
        <p:spPr>
          <a:xfrm>
            <a:off x="915100" y="540000"/>
            <a:ext cx="7509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468" name="Google Shape;1468;p49"/>
          <p:cNvSpPr txBox="1"/>
          <p:nvPr>
            <p:ph idx="3" type="subTitle"/>
          </p:nvPr>
        </p:nvSpPr>
        <p:spPr>
          <a:xfrm>
            <a:off x="4435250" y="3289025"/>
            <a:ext cx="39447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our model, we will identify the right amount of doses of vaccine needed at a particular time and location to avoid wastage. We can also identify specific regions or subgroups to which to target positive vaccine campaigns.</a:t>
            </a:r>
            <a:endParaRPr/>
          </a:p>
        </p:txBody>
      </p:sp>
      <p:sp>
        <p:nvSpPr>
          <p:cNvPr id="1469" name="Google Shape;1469;p49"/>
          <p:cNvSpPr txBox="1"/>
          <p:nvPr>
            <p:ph idx="4" type="title"/>
          </p:nvPr>
        </p:nvSpPr>
        <p:spPr>
          <a:xfrm>
            <a:off x="4435250" y="3062175"/>
            <a:ext cx="22284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PRESCRIBE</a:t>
            </a:r>
            <a:endParaRPr/>
          </a:p>
        </p:txBody>
      </p:sp>
      <p:sp>
        <p:nvSpPr>
          <p:cNvPr id="1470" name="Google Shape;1470;p49"/>
          <p:cNvSpPr txBox="1"/>
          <p:nvPr>
            <p:ph idx="1" type="subTitle"/>
          </p:nvPr>
        </p:nvSpPr>
        <p:spPr>
          <a:xfrm>
            <a:off x="4435250" y="1628675"/>
            <a:ext cx="39447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aim to create a model that segments targeted groups based on whether they have low levels of vaccinations and whether we think outreach would be effective based off their responses.</a:t>
            </a:r>
            <a:endParaRPr/>
          </a:p>
        </p:txBody>
      </p:sp>
      <p:sp>
        <p:nvSpPr>
          <p:cNvPr id="1471" name="Google Shape;1471;p49"/>
          <p:cNvSpPr txBox="1"/>
          <p:nvPr>
            <p:ph idx="2" type="title"/>
          </p:nvPr>
        </p:nvSpPr>
        <p:spPr>
          <a:xfrm>
            <a:off x="4435250" y="1401825"/>
            <a:ext cx="22284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PREDICT</a:t>
            </a:r>
            <a:endParaRPr/>
          </a:p>
        </p:txBody>
      </p:sp>
      <p:sp>
        <p:nvSpPr>
          <p:cNvPr id="1472" name="Google Shape;1472;p49"/>
          <p:cNvSpPr/>
          <p:nvPr/>
        </p:nvSpPr>
        <p:spPr>
          <a:xfrm>
            <a:off x="-2476925" y="2879113"/>
            <a:ext cx="3944570" cy="2572478"/>
          </a:xfrm>
          <a:custGeom>
            <a:rect b="b" l="l" r="r" t="t"/>
            <a:pathLst>
              <a:path extrusionOk="0" h="4989" w="7650">
                <a:moveTo>
                  <a:pt x="5888" y="1"/>
                </a:moveTo>
                <a:cubicBezTo>
                  <a:pt x="5262" y="1"/>
                  <a:pt x="4587" y="369"/>
                  <a:pt x="4011" y="417"/>
                </a:cubicBezTo>
                <a:cubicBezTo>
                  <a:pt x="3960" y="420"/>
                  <a:pt x="3907" y="422"/>
                  <a:pt x="3853" y="422"/>
                </a:cubicBezTo>
                <a:cubicBezTo>
                  <a:pt x="3575" y="422"/>
                  <a:pt x="3266" y="387"/>
                  <a:pt x="2964" y="387"/>
                </a:cubicBezTo>
                <a:cubicBezTo>
                  <a:pt x="2490" y="387"/>
                  <a:pt x="2033" y="473"/>
                  <a:pt x="1743" y="914"/>
                </a:cubicBezTo>
                <a:cubicBezTo>
                  <a:pt x="1135" y="1846"/>
                  <a:pt x="0" y="1783"/>
                  <a:pt x="0" y="2622"/>
                </a:cubicBezTo>
                <a:cubicBezTo>
                  <a:pt x="0" y="3354"/>
                  <a:pt x="933" y="3570"/>
                  <a:pt x="933" y="4988"/>
                </a:cubicBezTo>
                <a:lnTo>
                  <a:pt x="6392" y="4988"/>
                </a:lnTo>
                <a:cubicBezTo>
                  <a:pt x="7198" y="4988"/>
                  <a:pt x="7590" y="4723"/>
                  <a:pt x="7619" y="4272"/>
                </a:cubicBezTo>
                <a:cubicBezTo>
                  <a:pt x="7649" y="3899"/>
                  <a:pt x="7384" y="3589"/>
                  <a:pt x="6937" y="3510"/>
                </a:cubicBezTo>
                <a:cubicBezTo>
                  <a:pt x="6672" y="3462"/>
                  <a:pt x="6299" y="3339"/>
                  <a:pt x="6220" y="3059"/>
                </a:cubicBezTo>
                <a:cubicBezTo>
                  <a:pt x="6112" y="2671"/>
                  <a:pt x="6530" y="2406"/>
                  <a:pt x="6687" y="2126"/>
                </a:cubicBezTo>
                <a:cubicBezTo>
                  <a:pt x="7075" y="1458"/>
                  <a:pt x="7104" y="462"/>
                  <a:pt x="6470" y="138"/>
                </a:cubicBezTo>
                <a:cubicBezTo>
                  <a:pt x="6284" y="39"/>
                  <a:pt x="6088" y="1"/>
                  <a:pt x="5888" y="1"/>
                </a:cubicBezTo>
                <a:close/>
              </a:path>
            </a:pathLst>
          </a:custGeom>
          <a:solidFill>
            <a:srgbClr val="AADBEE">
              <a:alpha val="571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3" name="Google Shape;1473;p49"/>
          <p:cNvGrpSpPr/>
          <p:nvPr/>
        </p:nvGrpSpPr>
        <p:grpSpPr>
          <a:xfrm>
            <a:off x="3005748" y="883049"/>
            <a:ext cx="449351" cy="134550"/>
            <a:chOff x="826998" y="3699099"/>
            <a:chExt cx="449351" cy="134550"/>
          </a:xfrm>
        </p:grpSpPr>
        <p:sp>
          <p:nvSpPr>
            <p:cNvPr id="1474" name="Google Shape;1474;p49"/>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9"/>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9"/>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7" name="Google Shape;1477;p49"/>
          <p:cNvGrpSpPr/>
          <p:nvPr/>
        </p:nvGrpSpPr>
        <p:grpSpPr>
          <a:xfrm>
            <a:off x="1356756" y="1630429"/>
            <a:ext cx="2544775" cy="2455143"/>
            <a:chOff x="2715450" y="2528575"/>
            <a:chExt cx="582275" cy="578225"/>
          </a:xfrm>
        </p:grpSpPr>
        <p:sp>
          <p:nvSpPr>
            <p:cNvPr id="1478" name="Google Shape;1478;p49"/>
            <p:cNvSpPr/>
            <p:nvPr/>
          </p:nvSpPr>
          <p:spPr>
            <a:xfrm>
              <a:off x="2839500" y="2576675"/>
              <a:ext cx="198625" cy="220800"/>
            </a:xfrm>
            <a:custGeom>
              <a:rect b="b" l="l" r="r" t="t"/>
              <a:pathLst>
                <a:path extrusionOk="0" h="8832" w="7945">
                  <a:moveTo>
                    <a:pt x="3984" y="0"/>
                  </a:moveTo>
                  <a:cubicBezTo>
                    <a:pt x="1803" y="0"/>
                    <a:pt x="45" y="1737"/>
                    <a:pt x="30" y="3918"/>
                  </a:cubicBezTo>
                  <a:lnTo>
                    <a:pt x="16" y="5832"/>
                  </a:lnTo>
                  <a:cubicBezTo>
                    <a:pt x="1" y="7463"/>
                    <a:pt x="1321" y="8798"/>
                    <a:pt x="2952" y="8817"/>
                  </a:cubicBezTo>
                  <a:lnTo>
                    <a:pt x="5254" y="8832"/>
                  </a:lnTo>
                  <a:cubicBezTo>
                    <a:pt x="6717" y="8832"/>
                    <a:pt x="7896" y="7664"/>
                    <a:pt x="7911" y="6205"/>
                  </a:cubicBezTo>
                  <a:lnTo>
                    <a:pt x="7929" y="3981"/>
                  </a:lnTo>
                  <a:cubicBezTo>
                    <a:pt x="7944" y="1788"/>
                    <a:pt x="6187" y="15"/>
                    <a:pt x="4012" y="0"/>
                  </a:cubicBezTo>
                  <a:cubicBezTo>
                    <a:pt x="4002" y="0"/>
                    <a:pt x="3993" y="0"/>
                    <a:pt x="398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9"/>
            <p:cNvSpPr/>
            <p:nvPr/>
          </p:nvSpPr>
          <p:spPr>
            <a:xfrm>
              <a:off x="2859275" y="2637675"/>
              <a:ext cx="158600" cy="150475"/>
            </a:xfrm>
            <a:custGeom>
              <a:rect b="b" l="l" r="r" t="t"/>
              <a:pathLst>
                <a:path extrusionOk="0" h="6019" w="6344">
                  <a:moveTo>
                    <a:pt x="3160" y="0"/>
                  </a:moveTo>
                  <a:cubicBezTo>
                    <a:pt x="1433" y="0"/>
                    <a:pt x="16" y="1409"/>
                    <a:pt x="16" y="3142"/>
                  </a:cubicBezTo>
                  <a:lnTo>
                    <a:pt x="1" y="3810"/>
                  </a:lnTo>
                  <a:cubicBezTo>
                    <a:pt x="1" y="5008"/>
                    <a:pt x="963" y="5985"/>
                    <a:pt x="2161" y="6004"/>
                  </a:cubicBezTo>
                  <a:lnTo>
                    <a:pt x="4463" y="6019"/>
                  </a:lnTo>
                  <a:cubicBezTo>
                    <a:pt x="5489" y="6019"/>
                    <a:pt x="6314" y="5194"/>
                    <a:pt x="6329" y="4183"/>
                  </a:cubicBezTo>
                  <a:lnTo>
                    <a:pt x="6329" y="3187"/>
                  </a:lnTo>
                  <a:cubicBezTo>
                    <a:pt x="6344" y="1448"/>
                    <a:pt x="4944" y="15"/>
                    <a:pt x="3187" y="1"/>
                  </a:cubicBezTo>
                  <a:cubicBezTo>
                    <a:pt x="3178" y="0"/>
                    <a:pt x="3169" y="0"/>
                    <a:pt x="3160" y="0"/>
                  </a:cubicBezTo>
                  <a:close/>
                </a:path>
              </a:pathLst>
            </a:custGeom>
            <a:solidFill>
              <a:srgbClr val="067E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9"/>
            <p:cNvSpPr/>
            <p:nvPr/>
          </p:nvSpPr>
          <p:spPr>
            <a:xfrm>
              <a:off x="2940900" y="2585625"/>
              <a:ext cx="1600" cy="9350"/>
            </a:xfrm>
            <a:custGeom>
              <a:rect b="b" l="l" r="r" t="t"/>
              <a:pathLst>
                <a:path extrusionOk="0" h="374" w="64">
                  <a:moveTo>
                    <a:pt x="30" y="1"/>
                  </a:moveTo>
                  <a:cubicBezTo>
                    <a:pt x="15" y="1"/>
                    <a:pt x="0" y="15"/>
                    <a:pt x="0" y="30"/>
                  </a:cubicBezTo>
                  <a:lnTo>
                    <a:pt x="0" y="344"/>
                  </a:lnTo>
                  <a:cubicBezTo>
                    <a:pt x="0" y="359"/>
                    <a:pt x="15" y="374"/>
                    <a:pt x="30" y="374"/>
                  </a:cubicBezTo>
                  <a:cubicBezTo>
                    <a:pt x="49" y="374"/>
                    <a:pt x="64" y="359"/>
                    <a:pt x="64" y="344"/>
                  </a:cubicBezTo>
                  <a:lnTo>
                    <a:pt x="64" y="30"/>
                  </a:lnTo>
                  <a:cubicBezTo>
                    <a:pt x="64" y="15"/>
                    <a:pt x="49" y="1"/>
                    <a:pt x="30" y="1"/>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9"/>
            <p:cNvSpPr/>
            <p:nvPr/>
          </p:nvSpPr>
          <p:spPr>
            <a:xfrm>
              <a:off x="2940900" y="2599250"/>
              <a:ext cx="1600" cy="10100"/>
            </a:xfrm>
            <a:custGeom>
              <a:rect b="b" l="l" r="r" t="t"/>
              <a:pathLst>
                <a:path extrusionOk="0" h="404" w="64">
                  <a:moveTo>
                    <a:pt x="30" y="0"/>
                  </a:moveTo>
                  <a:cubicBezTo>
                    <a:pt x="15" y="0"/>
                    <a:pt x="0" y="15"/>
                    <a:pt x="0" y="30"/>
                  </a:cubicBezTo>
                  <a:lnTo>
                    <a:pt x="0" y="373"/>
                  </a:lnTo>
                  <a:cubicBezTo>
                    <a:pt x="0" y="403"/>
                    <a:pt x="15" y="403"/>
                    <a:pt x="30" y="403"/>
                  </a:cubicBezTo>
                  <a:cubicBezTo>
                    <a:pt x="49" y="403"/>
                    <a:pt x="64" y="403"/>
                    <a:pt x="64" y="373"/>
                  </a:cubicBezTo>
                  <a:lnTo>
                    <a:pt x="64" y="30"/>
                  </a:lnTo>
                  <a:cubicBezTo>
                    <a:pt x="64" y="15"/>
                    <a:pt x="49" y="0"/>
                    <a:pt x="30"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9"/>
            <p:cNvSpPr/>
            <p:nvPr/>
          </p:nvSpPr>
          <p:spPr>
            <a:xfrm>
              <a:off x="2989500" y="2590300"/>
              <a:ext cx="400" cy="375"/>
            </a:xfrm>
            <a:custGeom>
              <a:rect b="b" l="l" r="r" t="t"/>
              <a:pathLst>
                <a:path extrusionOk="0" h="15" w="16">
                  <a:moveTo>
                    <a:pt x="0" y="0"/>
                  </a:moveTo>
                  <a:lnTo>
                    <a:pt x="15" y="15"/>
                  </a:lnTo>
                  <a:cubicBezTo>
                    <a:pt x="15" y="0"/>
                    <a:pt x="0" y="0"/>
                    <a:pt x="0" y="0"/>
                  </a:cubicBezTo>
                  <a:close/>
                </a:path>
              </a:pathLst>
            </a:custGeom>
            <a:solidFill>
              <a:srgbClr val="9DB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9"/>
            <p:cNvSpPr/>
            <p:nvPr/>
          </p:nvSpPr>
          <p:spPr>
            <a:xfrm>
              <a:off x="2971225" y="2590300"/>
              <a:ext cx="19050" cy="24925"/>
            </a:xfrm>
            <a:custGeom>
              <a:rect b="b" l="l" r="r" t="t"/>
              <a:pathLst>
                <a:path extrusionOk="0" h="997" w="762">
                  <a:moveTo>
                    <a:pt x="716" y="0"/>
                  </a:moveTo>
                  <a:cubicBezTo>
                    <a:pt x="310" y="216"/>
                    <a:pt x="187" y="511"/>
                    <a:pt x="30" y="884"/>
                  </a:cubicBezTo>
                  <a:lnTo>
                    <a:pt x="0" y="948"/>
                  </a:lnTo>
                  <a:cubicBezTo>
                    <a:pt x="0" y="963"/>
                    <a:pt x="0" y="978"/>
                    <a:pt x="15" y="996"/>
                  </a:cubicBezTo>
                  <a:lnTo>
                    <a:pt x="30" y="996"/>
                  </a:lnTo>
                  <a:cubicBezTo>
                    <a:pt x="49" y="996"/>
                    <a:pt x="64" y="978"/>
                    <a:pt x="64" y="978"/>
                  </a:cubicBezTo>
                  <a:lnTo>
                    <a:pt x="93" y="918"/>
                  </a:lnTo>
                  <a:cubicBezTo>
                    <a:pt x="250" y="530"/>
                    <a:pt x="358" y="250"/>
                    <a:pt x="731" y="63"/>
                  </a:cubicBezTo>
                  <a:cubicBezTo>
                    <a:pt x="746" y="45"/>
                    <a:pt x="761" y="30"/>
                    <a:pt x="746" y="15"/>
                  </a:cubicBezTo>
                  <a:lnTo>
                    <a:pt x="731" y="0"/>
                  </a:ln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49"/>
            <p:cNvSpPr/>
            <p:nvPr/>
          </p:nvSpPr>
          <p:spPr>
            <a:xfrm>
              <a:off x="3018600" y="2616675"/>
              <a:ext cx="875" cy="1250"/>
            </a:xfrm>
            <a:custGeom>
              <a:rect b="b" l="l" r="r" t="t"/>
              <a:pathLst>
                <a:path extrusionOk="0" h="50" w="35">
                  <a:moveTo>
                    <a:pt x="1" y="1"/>
                  </a:moveTo>
                  <a:cubicBezTo>
                    <a:pt x="1" y="16"/>
                    <a:pt x="19" y="35"/>
                    <a:pt x="34" y="49"/>
                  </a:cubicBezTo>
                  <a:cubicBezTo>
                    <a:pt x="34" y="35"/>
                    <a:pt x="34" y="16"/>
                    <a:pt x="19" y="1"/>
                  </a:cubicBezTo>
                  <a:close/>
                </a:path>
              </a:pathLst>
            </a:custGeom>
            <a:solidFill>
              <a:srgbClr val="9DB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49"/>
            <p:cNvSpPr/>
            <p:nvPr/>
          </p:nvSpPr>
          <p:spPr>
            <a:xfrm>
              <a:off x="2997250" y="2615950"/>
              <a:ext cx="22225" cy="12050"/>
            </a:xfrm>
            <a:custGeom>
              <a:rect b="b" l="l" r="r" t="t"/>
              <a:pathLst>
                <a:path extrusionOk="0" h="482" w="889">
                  <a:moveTo>
                    <a:pt x="687" y="0"/>
                  </a:moveTo>
                  <a:cubicBezTo>
                    <a:pt x="575" y="0"/>
                    <a:pt x="481" y="30"/>
                    <a:pt x="373" y="93"/>
                  </a:cubicBezTo>
                  <a:cubicBezTo>
                    <a:pt x="235" y="172"/>
                    <a:pt x="108" y="310"/>
                    <a:pt x="15" y="418"/>
                  </a:cubicBezTo>
                  <a:cubicBezTo>
                    <a:pt x="0" y="437"/>
                    <a:pt x="0" y="452"/>
                    <a:pt x="15" y="467"/>
                  </a:cubicBezTo>
                  <a:lnTo>
                    <a:pt x="34" y="481"/>
                  </a:lnTo>
                  <a:cubicBezTo>
                    <a:pt x="49" y="481"/>
                    <a:pt x="64" y="467"/>
                    <a:pt x="64" y="467"/>
                  </a:cubicBezTo>
                  <a:cubicBezTo>
                    <a:pt x="157" y="358"/>
                    <a:pt x="265" y="217"/>
                    <a:pt x="407" y="138"/>
                  </a:cubicBezTo>
                  <a:cubicBezTo>
                    <a:pt x="500" y="93"/>
                    <a:pt x="593" y="64"/>
                    <a:pt x="687" y="64"/>
                  </a:cubicBezTo>
                  <a:cubicBezTo>
                    <a:pt x="746" y="64"/>
                    <a:pt x="795" y="78"/>
                    <a:pt x="840" y="93"/>
                  </a:cubicBezTo>
                  <a:lnTo>
                    <a:pt x="855" y="93"/>
                  </a:lnTo>
                  <a:cubicBezTo>
                    <a:pt x="873" y="93"/>
                    <a:pt x="873" y="93"/>
                    <a:pt x="888" y="78"/>
                  </a:cubicBezTo>
                  <a:cubicBezTo>
                    <a:pt x="873" y="64"/>
                    <a:pt x="855" y="45"/>
                    <a:pt x="855" y="30"/>
                  </a:cubicBezTo>
                  <a:cubicBezTo>
                    <a:pt x="795" y="15"/>
                    <a:pt x="746" y="0"/>
                    <a:pt x="687"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9"/>
            <p:cNvSpPr/>
            <p:nvPr/>
          </p:nvSpPr>
          <p:spPr>
            <a:xfrm>
              <a:off x="3014400" y="2645050"/>
              <a:ext cx="8900" cy="4675"/>
            </a:xfrm>
            <a:custGeom>
              <a:rect b="b" l="l" r="r" t="t"/>
              <a:pathLst>
                <a:path extrusionOk="0" h="187" w="356">
                  <a:moveTo>
                    <a:pt x="310" y="0"/>
                  </a:moveTo>
                  <a:cubicBezTo>
                    <a:pt x="202" y="19"/>
                    <a:pt x="109" y="64"/>
                    <a:pt x="16" y="127"/>
                  </a:cubicBezTo>
                  <a:cubicBezTo>
                    <a:pt x="1" y="142"/>
                    <a:pt x="1" y="157"/>
                    <a:pt x="16" y="172"/>
                  </a:cubicBezTo>
                  <a:cubicBezTo>
                    <a:pt x="16" y="187"/>
                    <a:pt x="30" y="187"/>
                    <a:pt x="30" y="187"/>
                  </a:cubicBezTo>
                  <a:lnTo>
                    <a:pt x="60" y="187"/>
                  </a:lnTo>
                  <a:cubicBezTo>
                    <a:pt x="139" y="127"/>
                    <a:pt x="232" y="79"/>
                    <a:pt x="325" y="64"/>
                  </a:cubicBezTo>
                  <a:cubicBezTo>
                    <a:pt x="340" y="49"/>
                    <a:pt x="355" y="34"/>
                    <a:pt x="355" y="19"/>
                  </a:cubicBezTo>
                  <a:cubicBezTo>
                    <a:pt x="340" y="0"/>
                    <a:pt x="325" y="0"/>
                    <a:pt x="325"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9"/>
            <p:cNvSpPr/>
            <p:nvPr/>
          </p:nvSpPr>
          <p:spPr>
            <a:xfrm>
              <a:off x="2888475" y="2590300"/>
              <a:ext cx="19050" cy="24925"/>
            </a:xfrm>
            <a:custGeom>
              <a:rect b="b" l="l" r="r" t="t"/>
              <a:pathLst>
                <a:path extrusionOk="0" h="997" w="762">
                  <a:moveTo>
                    <a:pt x="30" y="0"/>
                  </a:moveTo>
                  <a:cubicBezTo>
                    <a:pt x="15" y="0"/>
                    <a:pt x="1" y="0"/>
                    <a:pt x="1" y="15"/>
                  </a:cubicBezTo>
                  <a:cubicBezTo>
                    <a:pt x="1" y="30"/>
                    <a:pt x="1" y="45"/>
                    <a:pt x="15" y="63"/>
                  </a:cubicBezTo>
                  <a:cubicBezTo>
                    <a:pt x="168" y="138"/>
                    <a:pt x="355" y="250"/>
                    <a:pt x="482" y="437"/>
                  </a:cubicBezTo>
                  <a:cubicBezTo>
                    <a:pt x="542" y="545"/>
                    <a:pt x="575" y="653"/>
                    <a:pt x="620" y="776"/>
                  </a:cubicBezTo>
                  <a:cubicBezTo>
                    <a:pt x="635" y="840"/>
                    <a:pt x="668" y="903"/>
                    <a:pt x="683" y="978"/>
                  </a:cubicBezTo>
                  <a:cubicBezTo>
                    <a:pt x="698" y="978"/>
                    <a:pt x="698" y="996"/>
                    <a:pt x="713" y="996"/>
                  </a:cubicBezTo>
                  <a:lnTo>
                    <a:pt x="728" y="996"/>
                  </a:lnTo>
                  <a:cubicBezTo>
                    <a:pt x="747" y="978"/>
                    <a:pt x="762" y="963"/>
                    <a:pt x="747" y="948"/>
                  </a:cubicBezTo>
                  <a:cubicBezTo>
                    <a:pt x="713" y="884"/>
                    <a:pt x="698" y="825"/>
                    <a:pt x="683" y="761"/>
                  </a:cubicBezTo>
                  <a:cubicBezTo>
                    <a:pt x="635" y="638"/>
                    <a:pt x="605" y="511"/>
                    <a:pt x="527" y="403"/>
                  </a:cubicBezTo>
                  <a:cubicBezTo>
                    <a:pt x="403" y="202"/>
                    <a:pt x="217" y="93"/>
                    <a:pt x="45"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9"/>
            <p:cNvSpPr/>
            <p:nvPr/>
          </p:nvSpPr>
          <p:spPr>
            <a:xfrm>
              <a:off x="2858900" y="2615950"/>
              <a:ext cx="22150" cy="12050"/>
            </a:xfrm>
            <a:custGeom>
              <a:rect b="b" l="l" r="r" t="t"/>
              <a:pathLst>
                <a:path extrusionOk="0" h="482" w="886">
                  <a:moveTo>
                    <a:pt x="202" y="0"/>
                  </a:moveTo>
                  <a:cubicBezTo>
                    <a:pt x="139" y="0"/>
                    <a:pt x="79" y="15"/>
                    <a:pt x="31" y="45"/>
                  </a:cubicBezTo>
                  <a:cubicBezTo>
                    <a:pt x="16" y="45"/>
                    <a:pt x="1" y="64"/>
                    <a:pt x="16" y="78"/>
                  </a:cubicBezTo>
                  <a:cubicBezTo>
                    <a:pt x="16" y="93"/>
                    <a:pt x="31" y="93"/>
                    <a:pt x="45" y="93"/>
                  </a:cubicBezTo>
                  <a:cubicBezTo>
                    <a:pt x="94" y="78"/>
                    <a:pt x="157" y="64"/>
                    <a:pt x="202" y="64"/>
                  </a:cubicBezTo>
                  <a:cubicBezTo>
                    <a:pt x="310" y="64"/>
                    <a:pt x="437" y="108"/>
                    <a:pt x="512" y="172"/>
                  </a:cubicBezTo>
                  <a:cubicBezTo>
                    <a:pt x="639" y="250"/>
                    <a:pt x="732" y="358"/>
                    <a:pt x="825" y="467"/>
                  </a:cubicBezTo>
                  <a:cubicBezTo>
                    <a:pt x="840" y="481"/>
                    <a:pt x="840" y="481"/>
                    <a:pt x="855" y="481"/>
                  </a:cubicBezTo>
                  <a:cubicBezTo>
                    <a:pt x="855" y="481"/>
                    <a:pt x="870" y="481"/>
                    <a:pt x="870" y="467"/>
                  </a:cubicBezTo>
                  <a:cubicBezTo>
                    <a:pt x="885" y="467"/>
                    <a:pt x="885" y="437"/>
                    <a:pt x="870" y="418"/>
                  </a:cubicBezTo>
                  <a:cubicBezTo>
                    <a:pt x="777" y="310"/>
                    <a:pt x="684" y="202"/>
                    <a:pt x="560" y="123"/>
                  </a:cubicBezTo>
                  <a:cubicBezTo>
                    <a:pt x="437" y="45"/>
                    <a:pt x="310" y="0"/>
                    <a:pt x="202"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9"/>
            <p:cNvSpPr/>
            <p:nvPr/>
          </p:nvSpPr>
          <p:spPr>
            <a:xfrm>
              <a:off x="2855350" y="2645050"/>
              <a:ext cx="8625" cy="4675"/>
            </a:xfrm>
            <a:custGeom>
              <a:rect b="b" l="l" r="r" t="t"/>
              <a:pathLst>
                <a:path extrusionOk="0" h="187" w="345">
                  <a:moveTo>
                    <a:pt x="35" y="0"/>
                  </a:moveTo>
                  <a:cubicBezTo>
                    <a:pt x="20" y="0"/>
                    <a:pt x="1" y="0"/>
                    <a:pt x="1" y="19"/>
                  </a:cubicBezTo>
                  <a:cubicBezTo>
                    <a:pt x="1" y="34"/>
                    <a:pt x="1" y="49"/>
                    <a:pt x="20" y="64"/>
                  </a:cubicBezTo>
                  <a:cubicBezTo>
                    <a:pt x="128" y="79"/>
                    <a:pt x="221" y="127"/>
                    <a:pt x="299" y="187"/>
                  </a:cubicBezTo>
                  <a:lnTo>
                    <a:pt x="314" y="187"/>
                  </a:lnTo>
                  <a:cubicBezTo>
                    <a:pt x="329" y="187"/>
                    <a:pt x="329" y="187"/>
                    <a:pt x="344" y="172"/>
                  </a:cubicBezTo>
                  <a:cubicBezTo>
                    <a:pt x="344" y="157"/>
                    <a:pt x="344" y="142"/>
                    <a:pt x="329" y="127"/>
                  </a:cubicBezTo>
                  <a:cubicBezTo>
                    <a:pt x="251" y="64"/>
                    <a:pt x="143" y="19"/>
                    <a:pt x="35"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9"/>
            <p:cNvSpPr/>
            <p:nvPr/>
          </p:nvSpPr>
          <p:spPr>
            <a:xfrm>
              <a:off x="2849575" y="2655200"/>
              <a:ext cx="181550" cy="239400"/>
            </a:xfrm>
            <a:custGeom>
              <a:rect b="b" l="l" r="r" t="t"/>
              <a:pathLst>
                <a:path extrusionOk="0" h="9576" w="7262">
                  <a:moveTo>
                    <a:pt x="2254" y="1"/>
                  </a:moveTo>
                  <a:cubicBezTo>
                    <a:pt x="2209" y="919"/>
                    <a:pt x="1478" y="1087"/>
                    <a:pt x="978" y="1087"/>
                  </a:cubicBezTo>
                  <a:lnTo>
                    <a:pt x="978" y="1199"/>
                  </a:lnTo>
                  <a:lnTo>
                    <a:pt x="963" y="1479"/>
                  </a:lnTo>
                  <a:lnTo>
                    <a:pt x="963" y="2333"/>
                  </a:lnTo>
                  <a:lnTo>
                    <a:pt x="885" y="2333"/>
                  </a:lnTo>
                  <a:cubicBezTo>
                    <a:pt x="404" y="2333"/>
                    <a:pt x="16" y="2706"/>
                    <a:pt x="16" y="3187"/>
                  </a:cubicBezTo>
                  <a:cubicBezTo>
                    <a:pt x="1" y="3669"/>
                    <a:pt x="389" y="4057"/>
                    <a:pt x="870" y="4057"/>
                  </a:cubicBezTo>
                  <a:lnTo>
                    <a:pt x="948" y="4057"/>
                  </a:lnTo>
                  <a:lnTo>
                    <a:pt x="948" y="4307"/>
                  </a:lnTo>
                  <a:cubicBezTo>
                    <a:pt x="948" y="5083"/>
                    <a:pt x="1321" y="5799"/>
                    <a:pt x="1896" y="6266"/>
                  </a:cubicBezTo>
                  <a:lnTo>
                    <a:pt x="1896" y="7945"/>
                  </a:lnTo>
                  <a:cubicBezTo>
                    <a:pt x="1881" y="8848"/>
                    <a:pt x="2612" y="9575"/>
                    <a:pt x="3497" y="9575"/>
                  </a:cubicBezTo>
                  <a:cubicBezTo>
                    <a:pt x="3508" y="9575"/>
                    <a:pt x="3519" y="9575"/>
                    <a:pt x="3531" y="9575"/>
                  </a:cubicBezTo>
                  <a:cubicBezTo>
                    <a:pt x="4418" y="9575"/>
                    <a:pt x="5131" y="8851"/>
                    <a:pt x="5146" y="7974"/>
                  </a:cubicBezTo>
                  <a:lnTo>
                    <a:pt x="5146" y="6310"/>
                  </a:lnTo>
                  <a:cubicBezTo>
                    <a:pt x="5769" y="5844"/>
                    <a:pt x="6157" y="5146"/>
                    <a:pt x="6157" y="4337"/>
                  </a:cubicBezTo>
                  <a:lnTo>
                    <a:pt x="6157" y="4105"/>
                  </a:lnTo>
                  <a:lnTo>
                    <a:pt x="6373" y="4105"/>
                  </a:lnTo>
                  <a:cubicBezTo>
                    <a:pt x="6855" y="4105"/>
                    <a:pt x="7247" y="3717"/>
                    <a:pt x="7247" y="3232"/>
                  </a:cubicBezTo>
                  <a:cubicBezTo>
                    <a:pt x="7262" y="2766"/>
                    <a:pt x="6873" y="2378"/>
                    <a:pt x="6388" y="2363"/>
                  </a:cubicBezTo>
                  <a:lnTo>
                    <a:pt x="6172" y="2363"/>
                  </a:lnTo>
                  <a:lnTo>
                    <a:pt x="6187" y="1523"/>
                  </a:lnTo>
                  <a:cubicBezTo>
                    <a:pt x="5945" y="1388"/>
                    <a:pt x="5368" y="978"/>
                    <a:pt x="5291" y="978"/>
                  </a:cubicBezTo>
                  <a:cubicBezTo>
                    <a:pt x="5290" y="978"/>
                    <a:pt x="5289" y="978"/>
                    <a:pt x="5288" y="979"/>
                  </a:cubicBezTo>
                  <a:cubicBezTo>
                    <a:pt x="4970" y="1021"/>
                    <a:pt x="4684" y="1040"/>
                    <a:pt x="4429" y="1040"/>
                  </a:cubicBezTo>
                  <a:cubicBezTo>
                    <a:pt x="2521" y="1040"/>
                    <a:pt x="2254" y="1"/>
                    <a:pt x="2254"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9"/>
            <p:cNvSpPr/>
            <p:nvPr/>
          </p:nvSpPr>
          <p:spPr>
            <a:xfrm>
              <a:off x="2913300" y="2825450"/>
              <a:ext cx="54500" cy="17475"/>
            </a:xfrm>
            <a:custGeom>
              <a:rect b="b" l="l" r="r" t="t"/>
              <a:pathLst>
                <a:path extrusionOk="0" h="699" w="2180">
                  <a:moveTo>
                    <a:pt x="2179" y="0"/>
                  </a:moveTo>
                  <a:lnTo>
                    <a:pt x="2179" y="0"/>
                  </a:lnTo>
                  <a:cubicBezTo>
                    <a:pt x="1866" y="138"/>
                    <a:pt x="1492" y="217"/>
                    <a:pt x="1026" y="217"/>
                  </a:cubicBezTo>
                  <a:lnTo>
                    <a:pt x="981" y="217"/>
                  </a:lnTo>
                  <a:cubicBezTo>
                    <a:pt x="608" y="217"/>
                    <a:pt x="280" y="153"/>
                    <a:pt x="0" y="60"/>
                  </a:cubicBezTo>
                  <a:lnTo>
                    <a:pt x="0" y="60"/>
                  </a:lnTo>
                  <a:cubicBezTo>
                    <a:pt x="172" y="373"/>
                    <a:pt x="466" y="605"/>
                    <a:pt x="854" y="683"/>
                  </a:cubicBezTo>
                  <a:cubicBezTo>
                    <a:pt x="918" y="698"/>
                    <a:pt x="996" y="698"/>
                    <a:pt x="1075" y="698"/>
                  </a:cubicBezTo>
                  <a:cubicBezTo>
                    <a:pt x="1556" y="698"/>
                    <a:pt x="1974" y="418"/>
                    <a:pt x="2179" y="0"/>
                  </a:cubicBezTo>
                  <a:close/>
                </a:path>
              </a:pathLst>
            </a:custGeom>
            <a:solidFill>
              <a:srgbClr val="F291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9"/>
            <p:cNvSpPr/>
            <p:nvPr/>
          </p:nvSpPr>
          <p:spPr>
            <a:xfrm>
              <a:off x="2907500" y="2629925"/>
              <a:ext cx="1150" cy="775"/>
            </a:xfrm>
            <a:custGeom>
              <a:rect b="b" l="l" r="r" t="t"/>
              <a:pathLst>
                <a:path extrusionOk="0" h="31" w="46">
                  <a:moveTo>
                    <a:pt x="1" y="31"/>
                  </a:moveTo>
                  <a:cubicBezTo>
                    <a:pt x="16" y="31"/>
                    <a:pt x="31" y="16"/>
                    <a:pt x="45" y="1"/>
                  </a:cubicBezTo>
                  <a:cubicBezTo>
                    <a:pt x="31" y="16"/>
                    <a:pt x="16" y="31"/>
                    <a:pt x="1" y="3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9"/>
            <p:cNvSpPr/>
            <p:nvPr/>
          </p:nvSpPr>
          <p:spPr>
            <a:xfrm>
              <a:off x="2912925" y="2627600"/>
              <a:ext cx="1600" cy="775"/>
            </a:xfrm>
            <a:custGeom>
              <a:rect b="b" l="l" r="r" t="t"/>
              <a:pathLst>
                <a:path extrusionOk="0" h="31" w="64">
                  <a:moveTo>
                    <a:pt x="0" y="30"/>
                  </a:moveTo>
                  <a:cubicBezTo>
                    <a:pt x="15" y="15"/>
                    <a:pt x="49" y="1"/>
                    <a:pt x="64" y="1"/>
                  </a:cubicBezTo>
                  <a:cubicBezTo>
                    <a:pt x="49" y="1"/>
                    <a:pt x="15" y="15"/>
                    <a:pt x="0" y="3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9"/>
            <p:cNvSpPr/>
            <p:nvPr/>
          </p:nvSpPr>
          <p:spPr>
            <a:xfrm>
              <a:off x="2910200" y="2628725"/>
              <a:ext cx="1625" cy="850"/>
            </a:xfrm>
            <a:custGeom>
              <a:rect b="b" l="l" r="r" t="t"/>
              <a:pathLst>
                <a:path extrusionOk="0" h="34" w="65">
                  <a:moveTo>
                    <a:pt x="1" y="34"/>
                  </a:moveTo>
                  <a:cubicBezTo>
                    <a:pt x="16" y="19"/>
                    <a:pt x="31" y="19"/>
                    <a:pt x="64" y="0"/>
                  </a:cubicBezTo>
                  <a:cubicBezTo>
                    <a:pt x="31" y="19"/>
                    <a:pt x="16" y="19"/>
                    <a:pt x="1" y="34"/>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9"/>
            <p:cNvSpPr/>
            <p:nvPr/>
          </p:nvSpPr>
          <p:spPr>
            <a:xfrm>
              <a:off x="2902000" y="2633000"/>
              <a:ext cx="1600" cy="1250"/>
            </a:xfrm>
            <a:custGeom>
              <a:rect b="b" l="l" r="r" t="t"/>
              <a:pathLst>
                <a:path extrusionOk="0" h="50" w="64">
                  <a:moveTo>
                    <a:pt x="1" y="49"/>
                  </a:moveTo>
                  <a:cubicBezTo>
                    <a:pt x="19" y="35"/>
                    <a:pt x="34" y="16"/>
                    <a:pt x="64" y="1"/>
                  </a:cubicBezTo>
                  <a:cubicBezTo>
                    <a:pt x="34" y="16"/>
                    <a:pt x="19" y="35"/>
                    <a:pt x="1" y="49"/>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9"/>
            <p:cNvSpPr/>
            <p:nvPr/>
          </p:nvSpPr>
          <p:spPr>
            <a:xfrm>
              <a:off x="2904800" y="2631525"/>
              <a:ext cx="1150" cy="775"/>
            </a:xfrm>
            <a:custGeom>
              <a:rect b="b" l="l" r="r" t="t"/>
              <a:pathLst>
                <a:path extrusionOk="0" h="31" w="46">
                  <a:moveTo>
                    <a:pt x="0" y="30"/>
                  </a:moveTo>
                  <a:cubicBezTo>
                    <a:pt x="15" y="30"/>
                    <a:pt x="30" y="15"/>
                    <a:pt x="45" y="0"/>
                  </a:cubicBezTo>
                  <a:cubicBezTo>
                    <a:pt x="30" y="15"/>
                    <a:pt x="15" y="30"/>
                    <a:pt x="0" y="3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9"/>
            <p:cNvSpPr/>
            <p:nvPr/>
          </p:nvSpPr>
          <p:spPr>
            <a:xfrm>
              <a:off x="2892675" y="2640375"/>
              <a:ext cx="1225" cy="1250"/>
            </a:xfrm>
            <a:custGeom>
              <a:rect b="b" l="l" r="r" t="t"/>
              <a:pathLst>
                <a:path extrusionOk="0" h="50" w="49">
                  <a:moveTo>
                    <a:pt x="0" y="49"/>
                  </a:moveTo>
                  <a:cubicBezTo>
                    <a:pt x="19" y="34"/>
                    <a:pt x="34" y="19"/>
                    <a:pt x="49" y="1"/>
                  </a:cubicBezTo>
                  <a:cubicBezTo>
                    <a:pt x="34" y="19"/>
                    <a:pt x="19" y="34"/>
                    <a:pt x="0" y="49"/>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9"/>
            <p:cNvSpPr/>
            <p:nvPr/>
          </p:nvSpPr>
          <p:spPr>
            <a:xfrm>
              <a:off x="2899675" y="2634975"/>
              <a:ext cx="1225" cy="775"/>
            </a:xfrm>
            <a:custGeom>
              <a:rect b="b" l="l" r="r" t="t"/>
              <a:pathLst>
                <a:path extrusionOk="0" h="31" w="49">
                  <a:moveTo>
                    <a:pt x="0" y="30"/>
                  </a:moveTo>
                  <a:cubicBezTo>
                    <a:pt x="19" y="15"/>
                    <a:pt x="34" y="0"/>
                    <a:pt x="49" y="0"/>
                  </a:cubicBezTo>
                  <a:cubicBezTo>
                    <a:pt x="34" y="0"/>
                    <a:pt x="19" y="15"/>
                    <a:pt x="0" y="3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9"/>
            <p:cNvSpPr/>
            <p:nvPr/>
          </p:nvSpPr>
          <p:spPr>
            <a:xfrm>
              <a:off x="2894625" y="2638525"/>
              <a:ext cx="1625" cy="1125"/>
            </a:xfrm>
            <a:custGeom>
              <a:rect b="b" l="l" r="r" t="t"/>
              <a:pathLst>
                <a:path extrusionOk="0" h="45" w="65">
                  <a:moveTo>
                    <a:pt x="1" y="45"/>
                  </a:moveTo>
                  <a:cubicBezTo>
                    <a:pt x="16" y="30"/>
                    <a:pt x="49" y="15"/>
                    <a:pt x="64" y="0"/>
                  </a:cubicBezTo>
                  <a:cubicBezTo>
                    <a:pt x="49" y="15"/>
                    <a:pt x="16" y="30"/>
                    <a:pt x="1" y="45"/>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9"/>
            <p:cNvSpPr/>
            <p:nvPr/>
          </p:nvSpPr>
          <p:spPr>
            <a:xfrm>
              <a:off x="2896975" y="2636550"/>
              <a:ext cx="1600" cy="1150"/>
            </a:xfrm>
            <a:custGeom>
              <a:rect b="b" l="l" r="r" t="t"/>
              <a:pathLst>
                <a:path extrusionOk="0" h="46" w="64">
                  <a:moveTo>
                    <a:pt x="0" y="46"/>
                  </a:moveTo>
                  <a:cubicBezTo>
                    <a:pt x="15" y="31"/>
                    <a:pt x="49" y="16"/>
                    <a:pt x="63" y="1"/>
                  </a:cubicBezTo>
                  <a:cubicBezTo>
                    <a:pt x="49" y="16"/>
                    <a:pt x="15" y="31"/>
                    <a:pt x="0" y="46"/>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9"/>
            <p:cNvSpPr/>
            <p:nvPr/>
          </p:nvSpPr>
          <p:spPr>
            <a:xfrm>
              <a:off x="2931575" y="2623300"/>
              <a:ext cx="1225" cy="25"/>
            </a:xfrm>
            <a:custGeom>
              <a:rect b="b" l="l" r="r" t="t"/>
              <a:pathLst>
                <a:path extrusionOk="0" h="1" w="49">
                  <a:moveTo>
                    <a:pt x="0" y="1"/>
                  </a:moveTo>
                  <a:lnTo>
                    <a:pt x="49"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49"/>
            <p:cNvSpPr/>
            <p:nvPr/>
          </p:nvSpPr>
          <p:spPr>
            <a:xfrm>
              <a:off x="2935125" y="2622925"/>
              <a:ext cx="1125" cy="25"/>
            </a:xfrm>
            <a:custGeom>
              <a:rect b="b" l="l" r="r" t="t"/>
              <a:pathLst>
                <a:path extrusionOk="0" h="1" w="45">
                  <a:moveTo>
                    <a:pt x="0" y="1"/>
                  </a:moveTo>
                  <a:lnTo>
                    <a:pt x="45"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49"/>
            <p:cNvSpPr/>
            <p:nvPr/>
          </p:nvSpPr>
          <p:spPr>
            <a:xfrm>
              <a:off x="2890350" y="2642350"/>
              <a:ext cx="1600" cy="1600"/>
            </a:xfrm>
            <a:custGeom>
              <a:rect b="b" l="l" r="r" t="t"/>
              <a:pathLst>
                <a:path extrusionOk="0" h="64" w="64">
                  <a:moveTo>
                    <a:pt x="0" y="63"/>
                  </a:moveTo>
                  <a:cubicBezTo>
                    <a:pt x="19" y="49"/>
                    <a:pt x="34" y="34"/>
                    <a:pt x="64" y="0"/>
                  </a:cubicBezTo>
                  <a:cubicBezTo>
                    <a:pt x="34" y="34"/>
                    <a:pt x="19" y="49"/>
                    <a:pt x="0" y="63"/>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9"/>
            <p:cNvSpPr/>
            <p:nvPr/>
          </p:nvSpPr>
          <p:spPr>
            <a:xfrm>
              <a:off x="2865900" y="2741125"/>
              <a:ext cx="142975" cy="89750"/>
            </a:xfrm>
            <a:custGeom>
              <a:rect b="b" l="l" r="r" t="t"/>
              <a:pathLst>
                <a:path extrusionOk="0" h="3590" w="5719">
                  <a:moveTo>
                    <a:pt x="3025" y="0"/>
                  </a:moveTo>
                  <a:cubicBezTo>
                    <a:pt x="2777" y="0"/>
                    <a:pt x="2531" y="63"/>
                    <a:pt x="2303" y="187"/>
                  </a:cubicBezTo>
                  <a:cubicBezTo>
                    <a:pt x="1893" y="421"/>
                    <a:pt x="1278" y="675"/>
                    <a:pt x="700" y="675"/>
                  </a:cubicBezTo>
                  <a:cubicBezTo>
                    <a:pt x="552" y="675"/>
                    <a:pt x="405" y="658"/>
                    <a:pt x="265" y="620"/>
                  </a:cubicBezTo>
                  <a:lnTo>
                    <a:pt x="265" y="620"/>
                  </a:lnTo>
                  <a:cubicBezTo>
                    <a:pt x="265" y="620"/>
                    <a:pt x="1" y="3560"/>
                    <a:pt x="2877" y="3590"/>
                  </a:cubicBezTo>
                  <a:cubicBezTo>
                    <a:pt x="2891" y="3590"/>
                    <a:pt x="2906" y="3590"/>
                    <a:pt x="2920" y="3590"/>
                  </a:cubicBezTo>
                  <a:cubicBezTo>
                    <a:pt x="5718" y="3590"/>
                    <a:pt x="5504" y="635"/>
                    <a:pt x="5504" y="635"/>
                  </a:cubicBezTo>
                  <a:cubicBezTo>
                    <a:pt x="5504" y="635"/>
                    <a:pt x="4616" y="590"/>
                    <a:pt x="3683" y="153"/>
                  </a:cubicBezTo>
                  <a:cubicBezTo>
                    <a:pt x="3471" y="51"/>
                    <a:pt x="3248" y="0"/>
                    <a:pt x="3025"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9"/>
            <p:cNvSpPr/>
            <p:nvPr/>
          </p:nvSpPr>
          <p:spPr>
            <a:xfrm>
              <a:off x="2915625" y="2748050"/>
              <a:ext cx="51700" cy="10175"/>
            </a:xfrm>
            <a:custGeom>
              <a:rect b="b" l="l" r="r" t="t"/>
              <a:pathLst>
                <a:path extrusionOk="0" h="407" w="2068">
                  <a:moveTo>
                    <a:pt x="1015" y="1"/>
                  </a:moveTo>
                  <a:cubicBezTo>
                    <a:pt x="587" y="1"/>
                    <a:pt x="47" y="328"/>
                    <a:pt x="15" y="343"/>
                  </a:cubicBezTo>
                  <a:cubicBezTo>
                    <a:pt x="0" y="358"/>
                    <a:pt x="0" y="376"/>
                    <a:pt x="15" y="391"/>
                  </a:cubicBezTo>
                  <a:lnTo>
                    <a:pt x="34" y="406"/>
                  </a:lnTo>
                  <a:lnTo>
                    <a:pt x="49" y="391"/>
                  </a:lnTo>
                  <a:cubicBezTo>
                    <a:pt x="63" y="391"/>
                    <a:pt x="607" y="61"/>
                    <a:pt x="1024" y="61"/>
                  </a:cubicBezTo>
                  <a:cubicBezTo>
                    <a:pt x="1041" y="61"/>
                    <a:pt x="1058" y="62"/>
                    <a:pt x="1075" y="63"/>
                  </a:cubicBezTo>
                  <a:cubicBezTo>
                    <a:pt x="1493" y="78"/>
                    <a:pt x="2023" y="391"/>
                    <a:pt x="2023" y="391"/>
                  </a:cubicBezTo>
                  <a:cubicBezTo>
                    <a:pt x="2030" y="399"/>
                    <a:pt x="2038" y="402"/>
                    <a:pt x="2045" y="402"/>
                  </a:cubicBezTo>
                  <a:cubicBezTo>
                    <a:pt x="2052" y="402"/>
                    <a:pt x="2060" y="399"/>
                    <a:pt x="2067" y="391"/>
                  </a:cubicBezTo>
                  <a:cubicBezTo>
                    <a:pt x="2067" y="376"/>
                    <a:pt x="2067" y="358"/>
                    <a:pt x="2052" y="343"/>
                  </a:cubicBezTo>
                  <a:cubicBezTo>
                    <a:pt x="2038" y="328"/>
                    <a:pt x="1508" y="33"/>
                    <a:pt x="1075" y="3"/>
                  </a:cubicBezTo>
                  <a:cubicBezTo>
                    <a:pt x="1055" y="2"/>
                    <a:pt x="1036" y="1"/>
                    <a:pt x="1015" y="1"/>
                  </a:cubicBezTo>
                  <a:close/>
                </a:path>
              </a:pathLst>
            </a:custGeom>
            <a:solidFill>
              <a:srgbClr val="B3CB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9"/>
            <p:cNvSpPr/>
            <p:nvPr/>
          </p:nvSpPr>
          <p:spPr>
            <a:xfrm>
              <a:off x="2941275" y="2748875"/>
              <a:ext cx="1600" cy="26400"/>
            </a:xfrm>
            <a:custGeom>
              <a:rect b="b" l="l" r="r" t="t"/>
              <a:pathLst>
                <a:path extrusionOk="0" h="1056" w="64">
                  <a:moveTo>
                    <a:pt x="34" y="0"/>
                  </a:moveTo>
                  <a:cubicBezTo>
                    <a:pt x="15" y="0"/>
                    <a:pt x="0" y="15"/>
                    <a:pt x="0" y="30"/>
                  </a:cubicBezTo>
                  <a:lnTo>
                    <a:pt x="0" y="1026"/>
                  </a:lnTo>
                  <a:cubicBezTo>
                    <a:pt x="0" y="1041"/>
                    <a:pt x="15" y="1056"/>
                    <a:pt x="34" y="1056"/>
                  </a:cubicBezTo>
                  <a:cubicBezTo>
                    <a:pt x="64" y="1056"/>
                    <a:pt x="64" y="1041"/>
                    <a:pt x="64" y="1026"/>
                  </a:cubicBezTo>
                  <a:lnTo>
                    <a:pt x="64" y="30"/>
                  </a:lnTo>
                  <a:cubicBezTo>
                    <a:pt x="64" y="15"/>
                    <a:pt x="64" y="0"/>
                    <a:pt x="34" y="0"/>
                  </a:cubicBezTo>
                  <a:close/>
                </a:path>
              </a:pathLst>
            </a:custGeom>
            <a:solidFill>
              <a:srgbClr val="B3CB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9"/>
            <p:cNvSpPr/>
            <p:nvPr/>
          </p:nvSpPr>
          <p:spPr>
            <a:xfrm>
              <a:off x="2921125" y="2783475"/>
              <a:ext cx="40775" cy="3475"/>
            </a:xfrm>
            <a:custGeom>
              <a:rect b="b" l="l" r="r" t="t"/>
              <a:pathLst>
                <a:path extrusionOk="0" h="139" w="1631">
                  <a:moveTo>
                    <a:pt x="30" y="0"/>
                  </a:moveTo>
                  <a:cubicBezTo>
                    <a:pt x="15" y="0"/>
                    <a:pt x="0" y="15"/>
                    <a:pt x="0" y="30"/>
                  </a:cubicBezTo>
                  <a:cubicBezTo>
                    <a:pt x="0" y="45"/>
                    <a:pt x="0" y="60"/>
                    <a:pt x="30" y="60"/>
                  </a:cubicBezTo>
                  <a:lnTo>
                    <a:pt x="1601" y="138"/>
                  </a:lnTo>
                  <a:cubicBezTo>
                    <a:pt x="1616" y="138"/>
                    <a:pt x="1631" y="123"/>
                    <a:pt x="1631" y="109"/>
                  </a:cubicBezTo>
                  <a:cubicBezTo>
                    <a:pt x="1631" y="94"/>
                    <a:pt x="1616" y="79"/>
                    <a:pt x="1601" y="79"/>
                  </a:cubicBezTo>
                  <a:lnTo>
                    <a:pt x="30" y="0"/>
                  </a:lnTo>
                  <a:close/>
                </a:path>
              </a:pathLst>
            </a:custGeom>
            <a:solidFill>
              <a:srgbClr val="E6E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9"/>
            <p:cNvSpPr/>
            <p:nvPr/>
          </p:nvSpPr>
          <p:spPr>
            <a:xfrm>
              <a:off x="2919525" y="2795875"/>
              <a:ext cx="40800" cy="3100"/>
            </a:xfrm>
            <a:custGeom>
              <a:rect b="b" l="l" r="r" t="t"/>
              <a:pathLst>
                <a:path extrusionOk="0" h="124" w="1632">
                  <a:moveTo>
                    <a:pt x="31" y="1"/>
                  </a:moveTo>
                  <a:cubicBezTo>
                    <a:pt x="16" y="1"/>
                    <a:pt x="1" y="1"/>
                    <a:pt x="1" y="30"/>
                  </a:cubicBezTo>
                  <a:cubicBezTo>
                    <a:pt x="1" y="49"/>
                    <a:pt x="1" y="64"/>
                    <a:pt x="31" y="64"/>
                  </a:cubicBezTo>
                  <a:lnTo>
                    <a:pt x="1602" y="124"/>
                  </a:lnTo>
                  <a:cubicBezTo>
                    <a:pt x="1617" y="124"/>
                    <a:pt x="1632" y="109"/>
                    <a:pt x="1632" y="94"/>
                  </a:cubicBezTo>
                  <a:cubicBezTo>
                    <a:pt x="1632" y="79"/>
                    <a:pt x="1617" y="64"/>
                    <a:pt x="1602" y="64"/>
                  </a:cubicBezTo>
                  <a:lnTo>
                    <a:pt x="31" y="1"/>
                  </a:lnTo>
                  <a:close/>
                </a:path>
              </a:pathLst>
            </a:custGeom>
            <a:solidFill>
              <a:srgbClr val="E6E9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9"/>
            <p:cNvSpPr/>
            <p:nvPr/>
          </p:nvSpPr>
          <p:spPr>
            <a:xfrm>
              <a:off x="2928500" y="2623675"/>
              <a:ext cx="1125" cy="25"/>
            </a:xfrm>
            <a:custGeom>
              <a:rect b="b" l="l" r="r" t="t"/>
              <a:pathLst>
                <a:path extrusionOk="0" h="1" w="45">
                  <a:moveTo>
                    <a:pt x="0" y="1"/>
                  </a:moveTo>
                  <a:lnTo>
                    <a:pt x="45" y="1"/>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9"/>
            <p:cNvSpPr/>
            <p:nvPr/>
          </p:nvSpPr>
          <p:spPr>
            <a:xfrm>
              <a:off x="2924950" y="2624050"/>
              <a:ext cx="1600" cy="500"/>
            </a:xfrm>
            <a:custGeom>
              <a:rect b="b" l="l" r="r" t="t"/>
              <a:pathLst>
                <a:path extrusionOk="0" h="20" w="64">
                  <a:moveTo>
                    <a:pt x="0" y="19"/>
                  </a:moveTo>
                  <a:cubicBezTo>
                    <a:pt x="34" y="1"/>
                    <a:pt x="49" y="1"/>
                    <a:pt x="64" y="1"/>
                  </a:cubicBezTo>
                  <a:cubicBezTo>
                    <a:pt x="49" y="1"/>
                    <a:pt x="34" y="1"/>
                    <a:pt x="0" y="19"/>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9"/>
            <p:cNvSpPr/>
            <p:nvPr/>
          </p:nvSpPr>
          <p:spPr>
            <a:xfrm>
              <a:off x="2916000" y="2626400"/>
              <a:ext cx="1225" cy="850"/>
            </a:xfrm>
            <a:custGeom>
              <a:rect b="b" l="l" r="r" t="t"/>
              <a:pathLst>
                <a:path extrusionOk="0" h="34" w="49">
                  <a:moveTo>
                    <a:pt x="0" y="34"/>
                  </a:moveTo>
                  <a:cubicBezTo>
                    <a:pt x="19" y="19"/>
                    <a:pt x="34" y="19"/>
                    <a:pt x="49" y="0"/>
                  </a:cubicBezTo>
                  <a:cubicBezTo>
                    <a:pt x="34" y="19"/>
                    <a:pt x="19" y="19"/>
                    <a:pt x="0" y="34"/>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9"/>
            <p:cNvSpPr/>
            <p:nvPr/>
          </p:nvSpPr>
          <p:spPr>
            <a:xfrm>
              <a:off x="2918800" y="2625650"/>
              <a:ext cx="1500" cy="400"/>
            </a:xfrm>
            <a:custGeom>
              <a:rect b="b" l="l" r="r" t="t"/>
              <a:pathLst>
                <a:path extrusionOk="0" h="16" w="60">
                  <a:moveTo>
                    <a:pt x="0" y="15"/>
                  </a:moveTo>
                  <a:cubicBezTo>
                    <a:pt x="30" y="15"/>
                    <a:pt x="45" y="0"/>
                    <a:pt x="60" y="0"/>
                  </a:cubicBezTo>
                  <a:cubicBezTo>
                    <a:pt x="45" y="0"/>
                    <a:pt x="30" y="15"/>
                    <a:pt x="0" y="15"/>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9"/>
            <p:cNvSpPr/>
            <p:nvPr/>
          </p:nvSpPr>
          <p:spPr>
            <a:xfrm>
              <a:off x="2921875" y="2624900"/>
              <a:ext cx="1600" cy="400"/>
            </a:xfrm>
            <a:custGeom>
              <a:rect b="b" l="l" r="r" t="t"/>
              <a:pathLst>
                <a:path extrusionOk="0" h="16" w="64">
                  <a:moveTo>
                    <a:pt x="0" y="15"/>
                  </a:moveTo>
                  <a:cubicBezTo>
                    <a:pt x="15" y="0"/>
                    <a:pt x="45" y="0"/>
                    <a:pt x="64" y="0"/>
                  </a:cubicBezTo>
                  <a:cubicBezTo>
                    <a:pt x="45" y="0"/>
                    <a:pt x="15" y="0"/>
                    <a:pt x="0" y="15"/>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9"/>
            <p:cNvSpPr/>
            <p:nvPr/>
          </p:nvSpPr>
          <p:spPr>
            <a:xfrm>
              <a:off x="2874475" y="2673875"/>
              <a:ext cx="775" cy="2350"/>
            </a:xfrm>
            <a:custGeom>
              <a:rect b="b" l="l" r="r" t="t"/>
              <a:pathLst>
                <a:path extrusionOk="0" h="94" w="31">
                  <a:moveTo>
                    <a:pt x="1" y="93"/>
                  </a:moveTo>
                  <a:cubicBezTo>
                    <a:pt x="16" y="60"/>
                    <a:pt x="16" y="30"/>
                    <a:pt x="31" y="0"/>
                  </a:cubicBezTo>
                  <a:cubicBezTo>
                    <a:pt x="16" y="30"/>
                    <a:pt x="16" y="60"/>
                    <a:pt x="1" y="93"/>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9"/>
            <p:cNvSpPr/>
            <p:nvPr/>
          </p:nvSpPr>
          <p:spPr>
            <a:xfrm>
              <a:off x="2874025" y="2676575"/>
              <a:ext cx="475" cy="2725"/>
            </a:xfrm>
            <a:custGeom>
              <a:rect b="b" l="l" r="r" t="t"/>
              <a:pathLst>
                <a:path extrusionOk="0" h="109" w="19">
                  <a:moveTo>
                    <a:pt x="0" y="109"/>
                  </a:moveTo>
                  <a:cubicBezTo>
                    <a:pt x="19" y="79"/>
                    <a:pt x="19" y="45"/>
                    <a:pt x="19" y="0"/>
                  </a:cubicBezTo>
                  <a:cubicBezTo>
                    <a:pt x="19" y="45"/>
                    <a:pt x="19" y="79"/>
                    <a:pt x="0" y="109"/>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9"/>
            <p:cNvSpPr/>
            <p:nvPr/>
          </p:nvSpPr>
          <p:spPr>
            <a:xfrm>
              <a:off x="2875975" y="2668000"/>
              <a:ext cx="875" cy="2350"/>
            </a:xfrm>
            <a:custGeom>
              <a:rect b="b" l="l" r="r" t="t"/>
              <a:pathLst>
                <a:path extrusionOk="0" h="94" w="35">
                  <a:moveTo>
                    <a:pt x="1" y="93"/>
                  </a:moveTo>
                  <a:cubicBezTo>
                    <a:pt x="1" y="64"/>
                    <a:pt x="15" y="34"/>
                    <a:pt x="34" y="0"/>
                  </a:cubicBezTo>
                  <a:cubicBezTo>
                    <a:pt x="15" y="34"/>
                    <a:pt x="1" y="64"/>
                    <a:pt x="1" y="93"/>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9"/>
            <p:cNvSpPr/>
            <p:nvPr/>
          </p:nvSpPr>
          <p:spPr>
            <a:xfrm>
              <a:off x="2875225" y="2670700"/>
              <a:ext cx="400" cy="2350"/>
            </a:xfrm>
            <a:custGeom>
              <a:rect b="b" l="l" r="r" t="t"/>
              <a:pathLst>
                <a:path extrusionOk="0" h="94" w="16">
                  <a:moveTo>
                    <a:pt x="1" y="94"/>
                  </a:moveTo>
                  <a:cubicBezTo>
                    <a:pt x="1" y="64"/>
                    <a:pt x="16" y="34"/>
                    <a:pt x="16" y="0"/>
                  </a:cubicBezTo>
                  <a:cubicBezTo>
                    <a:pt x="16" y="34"/>
                    <a:pt x="1" y="64"/>
                    <a:pt x="1" y="94"/>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9"/>
            <p:cNvSpPr/>
            <p:nvPr/>
          </p:nvSpPr>
          <p:spPr>
            <a:xfrm>
              <a:off x="2874025" y="2622925"/>
              <a:ext cx="130225" cy="70375"/>
            </a:xfrm>
            <a:custGeom>
              <a:rect b="b" l="l" r="r" t="t"/>
              <a:pathLst>
                <a:path extrusionOk="0" h="2815" w="5209">
                  <a:moveTo>
                    <a:pt x="2444" y="1"/>
                  </a:moveTo>
                  <a:cubicBezTo>
                    <a:pt x="2411" y="1"/>
                    <a:pt x="2381" y="16"/>
                    <a:pt x="2351" y="16"/>
                  </a:cubicBezTo>
                  <a:lnTo>
                    <a:pt x="2302" y="16"/>
                  </a:lnTo>
                  <a:cubicBezTo>
                    <a:pt x="2272" y="16"/>
                    <a:pt x="2258" y="16"/>
                    <a:pt x="2224" y="31"/>
                  </a:cubicBezTo>
                  <a:lnTo>
                    <a:pt x="2179" y="31"/>
                  </a:lnTo>
                  <a:cubicBezTo>
                    <a:pt x="2146" y="31"/>
                    <a:pt x="2131" y="46"/>
                    <a:pt x="2101" y="46"/>
                  </a:cubicBezTo>
                  <a:cubicBezTo>
                    <a:pt x="2086" y="46"/>
                    <a:pt x="2071" y="46"/>
                    <a:pt x="2037" y="64"/>
                  </a:cubicBezTo>
                  <a:cubicBezTo>
                    <a:pt x="2022" y="64"/>
                    <a:pt x="1993" y="64"/>
                    <a:pt x="1978" y="79"/>
                  </a:cubicBezTo>
                  <a:cubicBezTo>
                    <a:pt x="1959" y="79"/>
                    <a:pt x="1929" y="79"/>
                    <a:pt x="1914" y="94"/>
                  </a:cubicBezTo>
                  <a:cubicBezTo>
                    <a:pt x="1899" y="94"/>
                    <a:pt x="1866" y="94"/>
                    <a:pt x="1851" y="109"/>
                  </a:cubicBezTo>
                  <a:cubicBezTo>
                    <a:pt x="1836" y="109"/>
                    <a:pt x="1821" y="124"/>
                    <a:pt x="1791" y="124"/>
                  </a:cubicBezTo>
                  <a:cubicBezTo>
                    <a:pt x="1772" y="124"/>
                    <a:pt x="1758" y="139"/>
                    <a:pt x="1728" y="139"/>
                  </a:cubicBezTo>
                  <a:cubicBezTo>
                    <a:pt x="1713" y="158"/>
                    <a:pt x="1698" y="158"/>
                    <a:pt x="1679" y="173"/>
                  </a:cubicBezTo>
                  <a:cubicBezTo>
                    <a:pt x="1649" y="173"/>
                    <a:pt x="1634" y="173"/>
                    <a:pt x="1620" y="188"/>
                  </a:cubicBezTo>
                  <a:cubicBezTo>
                    <a:pt x="1605" y="188"/>
                    <a:pt x="1571" y="202"/>
                    <a:pt x="1556" y="217"/>
                  </a:cubicBezTo>
                  <a:cubicBezTo>
                    <a:pt x="1541" y="217"/>
                    <a:pt x="1526" y="217"/>
                    <a:pt x="1511" y="232"/>
                  </a:cubicBezTo>
                  <a:cubicBezTo>
                    <a:pt x="1478" y="251"/>
                    <a:pt x="1463" y="251"/>
                    <a:pt x="1448" y="266"/>
                  </a:cubicBezTo>
                  <a:cubicBezTo>
                    <a:pt x="1433" y="266"/>
                    <a:pt x="1418" y="281"/>
                    <a:pt x="1384" y="281"/>
                  </a:cubicBezTo>
                  <a:cubicBezTo>
                    <a:pt x="1370" y="296"/>
                    <a:pt x="1355" y="311"/>
                    <a:pt x="1340" y="311"/>
                  </a:cubicBezTo>
                  <a:cubicBezTo>
                    <a:pt x="1325" y="326"/>
                    <a:pt x="1291" y="344"/>
                    <a:pt x="1276" y="344"/>
                  </a:cubicBezTo>
                  <a:cubicBezTo>
                    <a:pt x="1261" y="359"/>
                    <a:pt x="1246" y="374"/>
                    <a:pt x="1231" y="374"/>
                  </a:cubicBezTo>
                  <a:cubicBezTo>
                    <a:pt x="1213" y="389"/>
                    <a:pt x="1198" y="404"/>
                    <a:pt x="1183" y="404"/>
                  </a:cubicBezTo>
                  <a:cubicBezTo>
                    <a:pt x="1153" y="419"/>
                    <a:pt x="1138" y="438"/>
                    <a:pt x="1120" y="452"/>
                  </a:cubicBezTo>
                  <a:cubicBezTo>
                    <a:pt x="1105" y="452"/>
                    <a:pt x="1090" y="467"/>
                    <a:pt x="1075" y="482"/>
                  </a:cubicBezTo>
                  <a:cubicBezTo>
                    <a:pt x="1060" y="482"/>
                    <a:pt x="1045" y="497"/>
                    <a:pt x="1026" y="512"/>
                  </a:cubicBezTo>
                  <a:cubicBezTo>
                    <a:pt x="1011" y="531"/>
                    <a:pt x="996" y="531"/>
                    <a:pt x="981" y="546"/>
                  </a:cubicBezTo>
                  <a:cubicBezTo>
                    <a:pt x="967" y="561"/>
                    <a:pt x="933" y="576"/>
                    <a:pt x="918" y="591"/>
                  </a:cubicBezTo>
                  <a:cubicBezTo>
                    <a:pt x="903" y="605"/>
                    <a:pt x="903" y="605"/>
                    <a:pt x="888" y="624"/>
                  </a:cubicBezTo>
                  <a:cubicBezTo>
                    <a:pt x="873" y="639"/>
                    <a:pt x="840" y="654"/>
                    <a:pt x="825" y="669"/>
                  </a:cubicBezTo>
                  <a:cubicBezTo>
                    <a:pt x="825" y="684"/>
                    <a:pt x="810" y="684"/>
                    <a:pt x="795" y="699"/>
                  </a:cubicBezTo>
                  <a:cubicBezTo>
                    <a:pt x="780" y="717"/>
                    <a:pt x="765" y="732"/>
                    <a:pt x="746" y="747"/>
                  </a:cubicBezTo>
                  <a:cubicBezTo>
                    <a:pt x="731" y="762"/>
                    <a:pt x="717" y="777"/>
                    <a:pt x="717" y="777"/>
                  </a:cubicBezTo>
                  <a:cubicBezTo>
                    <a:pt x="687" y="811"/>
                    <a:pt x="672" y="826"/>
                    <a:pt x="653" y="840"/>
                  </a:cubicBezTo>
                  <a:cubicBezTo>
                    <a:pt x="653" y="855"/>
                    <a:pt x="638" y="855"/>
                    <a:pt x="623" y="870"/>
                  </a:cubicBezTo>
                  <a:cubicBezTo>
                    <a:pt x="608" y="885"/>
                    <a:pt x="593" y="919"/>
                    <a:pt x="579" y="934"/>
                  </a:cubicBezTo>
                  <a:cubicBezTo>
                    <a:pt x="560" y="949"/>
                    <a:pt x="560" y="949"/>
                    <a:pt x="545" y="964"/>
                  </a:cubicBezTo>
                  <a:cubicBezTo>
                    <a:pt x="530" y="979"/>
                    <a:pt x="515" y="1012"/>
                    <a:pt x="500" y="1027"/>
                  </a:cubicBezTo>
                  <a:cubicBezTo>
                    <a:pt x="500" y="1042"/>
                    <a:pt x="485" y="1042"/>
                    <a:pt x="485" y="1057"/>
                  </a:cubicBezTo>
                  <a:cubicBezTo>
                    <a:pt x="467" y="1072"/>
                    <a:pt x="452" y="1105"/>
                    <a:pt x="437" y="1120"/>
                  </a:cubicBezTo>
                  <a:cubicBezTo>
                    <a:pt x="422" y="1135"/>
                    <a:pt x="422" y="1150"/>
                    <a:pt x="407" y="1150"/>
                  </a:cubicBezTo>
                  <a:cubicBezTo>
                    <a:pt x="392" y="1184"/>
                    <a:pt x="373" y="1199"/>
                    <a:pt x="358" y="1229"/>
                  </a:cubicBezTo>
                  <a:cubicBezTo>
                    <a:pt x="358" y="1229"/>
                    <a:pt x="343" y="1243"/>
                    <a:pt x="343" y="1258"/>
                  </a:cubicBezTo>
                  <a:cubicBezTo>
                    <a:pt x="329" y="1277"/>
                    <a:pt x="314" y="1307"/>
                    <a:pt x="299" y="1337"/>
                  </a:cubicBezTo>
                  <a:cubicBezTo>
                    <a:pt x="299" y="1337"/>
                    <a:pt x="299" y="1352"/>
                    <a:pt x="280" y="1352"/>
                  </a:cubicBezTo>
                  <a:cubicBezTo>
                    <a:pt x="265" y="1385"/>
                    <a:pt x="265" y="1415"/>
                    <a:pt x="250" y="1430"/>
                  </a:cubicBezTo>
                  <a:cubicBezTo>
                    <a:pt x="235" y="1445"/>
                    <a:pt x="235" y="1464"/>
                    <a:pt x="235" y="1464"/>
                  </a:cubicBezTo>
                  <a:cubicBezTo>
                    <a:pt x="220" y="1493"/>
                    <a:pt x="205" y="1523"/>
                    <a:pt x="187" y="1538"/>
                  </a:cubicBezTo>
                  <a:lnTo>
                    <a:pt x="187" y="1572"/>
                  </a:lnTo>
                  <a:cubicBezTo>
                    <a:pt x="172" y="1602"/>
                    <a:pt x="157" y="1631"/>
                    <a:pt x="157" y="1665"/>
                  </a:cubicBezTo>
                  <a:cubicBezTo>
                    <a:pt x="142" y="1665"/>
                    <a:pt x="142" y="1680"/>
                    <a:pt x="142" y="1680"/>
                  </a:cubicBezTo>
                  <a:cubicBezTo>
                    <a:pt x="127" y="1710"/>
                    <a:pt x="127" y="1743"/>
                    <a:pt x="112" y="1773"/>
                  </a:cubicBezTo>
                  <a:lnTo>
                    <a:pt x="112" y="1803"/>
                  </a:lnTo>
                  <a:cubicBezTo>
                    <a:pt x="93" y="1837"/>
                    <a:pt x="79" y="1867"/>
                    <a:pt x="79" y="1896"/>
                  </a:cubicBezTo>
                  <a:cubicBezTo>
                    <a:pt x="79" y="1896"/>
                    <a:pt x="79" y="1911"/>
                    <a:pt x="64" y="1911"/>
                  </a:cubicBezTo>
                  <a:cubicBezTo>
                    <a:pt x="64" y="1945"/>
                    <a:pt x="49" y="1975"/>
                    <a:pt x="49" y="2005"/>
                  </a:cubicBezTo>
                  <a:lnTo>
                    <a:pt x="49" y="2038"/>
                  </a:lnTo>
                  <a:cubicBezTo>
                    <a:pt x="34" y="2068"/>
                    <a:pt x="34" y="2098"/>
                    <a:pt x="19" y="2131"/>
                  </a:cubicBezTo>
                  <a:lnTo>
                    <a:pt x="19" y="2146"/>
                  </a:lnTo>
                  <a:cubicBezTo>
                    <a:pt x="19" y="2191"/>
                    <a:pt x="19" y="2225"/>
                    <a:pt x="0" y="2255"/>
                  </a:cubicBezTo>
                  <a:lnTo>
                    <a:pt x="0" y="2270"/>
                  </a:lnTo>
                  <a:lnTo>
                    <a:pt x="0" y="2378"/>
                  </a:lnTo>
                  <a:cubicBezTo>
                    <a:pt x="500" y="2378"/>
                    <a:pt x="1231" y="2210"/>
                    <a:pt x="1276" y="1292"/>
                  </a:cubicBezTo>
                  <a:cubicBezTo>
                    <a:pt x="1276" y="1292"/>
                    <a:pt x="1543" y="2331"/>
                    <a:pt x="3451" y="2331"/>
                  </a:cubicBezTo>
                  <a:cubicBezTo>
                    <a:pt x="3706" y="2331"/>
                    <a:pt x="3992" y="2312"/>
                    <a:pt x="4310" y="2270"/>
                  </a:cubicBezTo>
                  <a:cubicBezTo>
                    <a:pt x="4311" y="2269"/>
                    <a:pt x="4312" y="2269"/>
                    <a:pt x="4313" y="2269"/>
                  </a:cubicBezTo>
                  <a:cubicBezTo>
                    <a:pt x="4390" y="2269"/>
                    <a:pt x="4967" y="2679"/>
                    <a:pt x="5209" y="2814"/>
                  </a:cubicBezTo>
                  <a:lnTo>
                    <a:pt x="5209" y="2534"/>
                  </a:lnTo>
                  <a:cubicBezTo>
                    <a:pt x="5209" y="1150"/>
                    <a:pt x="4060" y="16"/>
                    <a:pt x="2612" y="1"/>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9"/>
            <p:cNvSpPr/>
            <p:nvPr/>
          </p:nvSpPr>
          <p:spPr>
            <a:xfrm>
              <a:off x="3006575" y="2728375"/>
              <a:ext cx="11300" cy="15850"/>
            </a:xfrm>
            <a:custGeom>
              <a:rect b="b" l="l" r="r" t="t"/>
              <a:pathLst>
                <a:path extrusionOk="0" h="634" w="452">
                  <a:moveTo>
                    <a:pt x="391" y="1"/>
                  </a:moveTo>
                  <a:cubicBezTo>
                    <a:pt x="372" y="1"/>
                    <a:pt x="352" y="8"/>
                    <a:pt x="343" y="25"/>
                  </a:cubicBezTo>
                  <a:lnTo>
                    <a:pt x="0" y="398"/>
                  </a:lnTo>
                  <a:lnTo>
                    <a:pt x="250" y="619"/>
                  </a:lnTo>
                  <a:cubicBezTo>
                    <a:pt x="265" y="633"/>
                    <a:pt x="280" y="633"/>
                    <a:pt x="295" y="633"/>
                  </a:cubicBezTo>
                  <a:cubicBezTo>
                    <a:pt x="314" y="633"/>
                    <a:pt x="329" y="633"/>
                    <a:pt x="343" y="619"/>
                  </a:cubicBezTo>
                  <a:cubicBezTo>
                    <a:pt x="358" y="585"/>
                    <a:pt x="358" y="555"/>
                    <a:pt x="343" y="525"/>
                  </a:cubicBezTo>
                  <a:lnTo>
                    <a:pt x="172" y="384"/>
                  </a:lnTo>
                  <a:lnTo>
                    <a:pt x="437" y="104"/>
                  </a:lnTo>
                  <a:cubicBezTo>
                    <a:pt x="452" y="74"/>
                    <a:pt x="452" y="44"/>
                    <a:pt x="422" y="10"/>
                  </a:cubicBezTo>
                  <a:cubicBezTo>
                    <a:pt x="416" y="4"/>
                    <a:pt x="404" y="1"/>
                    <a:pt x="391" y="1"/>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9"/>
            <p:cNvSpPr/>
            <p:nvPr/>
          </p:nvSpPr>
          <p:spPr>
            <a:xfrm>
              <a:off x="2860500" y="2727625"/>
              <a:ext cx="10825" cy="16225"/>
            </a:xfrm>
            <a:custGeom>
              <a:rect b="b" l="l" r="r" t="t"/>
              <a:pathLst>
                <a:path extrusionOk="0" h="649" w="433">
                  <a:moveTo>
                    <a:pt x="58" y="1"/>
                  </a:moveTo>
                  <a:cubicBezTo>
                    <a:pt x="43" y="1"/>
                    <a:pt x="27" y="4"/>
                    <a:pt x="15" y="11"/>
                  </a:cubicBezTo>
                  <a:cubicBezTo>
                    <a:pt x="0" y="40"/>
                    <a:pt x="0" y="74"/>
                    <a:pt x="15" y="104"/>
                  </a:cubicBezTo>
                  <a:lnTo>
                    <a:pt x="261" y="399"/>
                  </a:lnTo>
                  <a:lnTo>
                    <a:pt x="108" y="540"/>
                  </a:lnTo>
                  <a:cubicBezTo>
                    <a:pt x="75" y="555"/>
                    <a:pt x="75" y="600"/>
                    <a:pt x="93" y="615"/>
                  </a:cubicBezTo>
                  <a:cubicBezTo>
                    <a:pt x="108" y="634"/>
                    <a:pt x="123" y="649"/>
                    <a:pt x="138" y="649"/>
                  </a:cubicBezTo>
                  <a:cubicBezTo>
                    <a:pt x="153" y="649"/>
                    <a:pt x="168" y="634"/>
                    <a:pt x="187" y="634"/>
                  </a:cubicBezTo>
                  <a:lnTo>
                    <a:pt x="433" y="399"/>
                  </a:lnTo>
                  <a:lnTo>
                    <a:pt x="108" y="25"/>
                  </a:lnTo>
                  <a:cubicBezTo>
                    <a:pt x="100" y="8"/>
                    <a:pt x="79" y="1"/>
                    <a:pt x="58" y="1"/>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9"/>
            <p:cNvSpPr/>
            <p:nvPr/>
          </p:nvSpPr>
          <p:spPr>
            <a:xfrm>
              <a:off x="2891550" y="2690825"/>
              <a:ext cx="32675" cy="16175"/>
            </a:xfrm>
            <a:custGeom>
              <a:rect b="b" l="l" r="r" t="t"/>
              <a:pathLst>
                <a:path extrusionOk="0" h="647" w="1307">
                  <a:moveTo>
                    <a:pt x="829" y="1"/>
                  </a:moveTo>
                  <a:cubicBezTo>
                    <a:pt x="751" y="1"/>
                    <a:pt x="666" y="11"/>
                    <a:pt x="575" y="35"/>
                  </a:cubicBezTo>
                  <a:cubicBezTo>
                    <a:pt x="295" y="113"/>
                    <a:pt x="109" y="285"/>
                    <a:pt x="64" y="427"/>
                  </a:cubicBezTo>
                  <a:cubicBezTo>
                    <a:pt x="1" y="550"/>
                    <a:pt x="64" y="643"/>
                    <a:pt x="139" y="643"/>
                  </a:cubicBezTo>
                  <a:cubicBezTo>
                    <a:pt x="156" y="646"/>
                    <a:pt x="173" y="647"/>
                    <a:pt x="190" y="647"/>
                  </a:cubicBezTo>
                  <a:cubicBezTo>
                    <a:pt x="266" y="647"/>
                    <a:pt x="342" y="622"/>
                    <a:pt x="419" y="595"/>
                  </a:cubicBezTo>
                  <a:cubicBezTo>
                    <a:pt x="512" y="565"/>
                    <a:pt x="605" y="535"/>
                    <a:pt x="698" y="501"/>
                  </a:cubicBezTo>
                  <a:cubicBezTo>
                    <a:pt x="777" y="486"/>
                    <a:pt x="870" y="456"/>
                    <a:pt x="978" y="442"/>
                  </a:cubicBezTo>
                  <a:cubicBezTo>
                    <a:pt x="1071" y="408"/>
                    <a:pt x="1165" y="393"/>
                    <a:pt x="1243" y="348"/>
                  </a:cubicBezTo>
                  <a:cubicBezTo>
                    <a:pt x="1307" y="285"/>
                    <a:pt x="1307" y="192"/>
                    <a:pt x="1198" y="98"/>
                  </a:cubicBezTo>
                  <a:cubicBezTo>
                    <a:pt x="1125" y="45"/>
                    <a:pt x="994" y="1"/>
                    <a:pt x="829" y="1"/>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9"/>
            <p:cNvSpPr/>
            <p:nvPr/>
          </p:nvSpPr>
          <p:spPr>
            <a:xfrm>
              <a:off x="2891175" y="2716225"/>
              <a:ext cx="40050" cy="23325"/>
            </a:xfrm>
            <a:custGeom>
              <a:rect b="b" l="l" r="r" t="t"/>
              <a:pathLst>
                <a:path extrusionOk="0" h="933" w="1602">
                  <a:moveTo>
                    <a:pt x="639" y="0"/>
                  </a:moveTo>
                  <a:cubicBezTo>
                    <a:pt x="172" y="79"/>
                    <a:pt x="45" y="437"/>
                    <a:pt x="16" y="668"/>
                  </a:cubicBezTo>
                  <a:cubicBezTo>
                    <a:pt x="16" y="683"/>
                    <a:pt x="1" y="717"/>
                    <a:pt x="1" y="731"/>
                  </a:cubicBezTo>
                  <a:cubicBezTo>
                    <a:pt x="1" y="825"/>
                    <a:pt x="60" y="903"/>
                    <a:pt x="154" y="903"/>
                  </a:cubicBezTo>
                  <a:cubicBezTo>
                    <a:pt x="266" y="918"/>
                    <a:pt x="434" y="933"/>
                    <a:pt x="620" y="933"/>
                  </a:cubicBezTo>
                  <a:cubicBezTo>
                    <a:pt x="512" y="855"/>
                    <a:pt x="452" y="731"/>
                    <a:pt x="452" y="590"/>
                  </a:cubicBezTo>
                  <a:cubicBezTo>
                    <a:pt x="452" y="351"/>
                    <a:pt x="669" y="137"/>
                    <a:pt x="936" y="137"/>
                  </a:cubicBezTo>
                  <a:cubicBezTo>
                    <a:pt x="945" y="137"/>
                    <a:pt x="954" y="138"/>
                    <a:pt x="963" y="138"/>
                  </a:cubicBezTo>
                  <a:cubicBezTo>
                    <a:pt x="1228" y="138"/>
                    <a:pt x="1460" y="343"/>
                    <a:pt x="1460" y="590"/>
                  </a:cubicBezTo>
                  <a:cubicBezTo>
                    <a:pt x="1460" y="698"/>
                    <a:pt x="1415" y="810"/>
                    <a:pt x="1351" y="884"/>
                  </a:cubicBezTo>
                  <a:cubicBezTo>
                    <a:pt x="1523" y="840"/>
                    <a:pt x="1601" y="638"/>
                    <a:pt x="1508" y="496"/>
                  </a:cubicBezTo>
                  <a:cubicBezTo>
                    <a:pt x="1385" y="295"/>
                    <a:pt x="1165" y="45"/>
                    <a:pt x="855"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9"/>
            <p:cNvSpPr/>
            <p:nvPr/>
          </p:nvSpPr>
          <p:spPr>
            <a:xfrm>
              <a:off x="2902475" y="2719650"/>
              <a:ext cx="25200" cy="20050"/>
            </a:xfrm>
            <a:custGeom>
              <a:rect b="b" l="l" r="r" t="t"/>
              <a:pathLst>
                <a:path extrusionOk="0" h="802" w="1008">
                  <a:moveTo>
                    <a:pt x="484" y="0"/>
                  </a:moveTo>
                  <a:cubicBezTo>
                    <a:pt x="217" y="0"/>
                    <a:pt x="0" y="214"/>
                    <a:pt x="0" y="453"/>
                  </a:cubicBezTo>
                  <a:cubicBezTo>
                    <a:pt x="0" y="594"/>
                    <a:pt x="60" y="718"/>
                    <a:pt x="168" y="796"/>
                  </a:cubicBezTo>
                  <a:cubicBezTo>
                    <a:pt x="222" y="800"/>
                    <a:pt x="278" y="801"/>
                    <a:pt x="335" y="801"/>
                  </a:cubicBezTo>
                  <a:cubicBezTo>
                    <a:pt x="510" y="801"/>
                    <a:pt x="696" y="784"/>
                    <a:pt x="884" y="747"/>
                  </a:cubicBezTo>
                  <a:lnTo>
                    <a:pt x="899" y="747"/>
                  </a:lnTo>
                  <a:cubicBezTo>
                    <a:pt x="963" y="673"/>
                    <a:pt x="1008" y="561"/>
                    <a:pt x="1008" y="453"/>
                  </a:cubicBezTo>
                  <a:cubicBezTo>
                    <a:pt x="1008" y="206"/>
                    <a:pt x="776" y="1"/>
                    <a:pt x="511" y="1"/>
                  </a:cubicBezTo>
                  <a:cubicBezTo>
                    <a:pt x="502" y="1"/>
                    <a:pt x="493" y="0"/>
                    <a:pt x="484" y="0"/>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9"/>
            <p:cNvSpPr/>
            <p:nvPr/>
          </p:nvSpPr>
          <p:spPr>
            <a:xfrm>
              <a:off x="2948650" y="2716425"/>
              <a:ext cx="40125" cy="23500"/>
            </a:xfrm>
            <a:custGeom>
              <a:rect b="b" l="l" r="r" t="t"/>
              <a:pathLst>
                <a:path extrusionOk="0" h="940" w="1605">
                  <a:moveTo>
                    <a:pt x="889" y="0"/>
                  </a:moveTo>
                  <a:cubicBezTo>
                    <a:pt x="838" y="0"/>
                    <a:pt x="789" y="7"/>
                    <a:pt x="746" y="7"/>
                  </a:cubicBezTo>
                  <a:cubicBezTo>
                    <a:pt x="437" y="56"/>
                    <a:pt x="220" y="287"/>
                    <a:pt x="93" y="503"/>
                  </a:cubicBezTo>
                  <a:cubicBezTo>
                    <a:pt x="0" y="645"/>
                    <a:pt x="93" y="847"/>
                    <a:pt x="265" y="876"/>
                  </a:cubicBezTo>
                  <a:cubicBezTo>
                    <a:pt x="392" y="910"/>
                    <a:pt x="515" y="925"/>
                    <a:pt x="638" y="940"/>
                  </a:cubicBezTo>
                  <a:cubicBezTo>
                    <a:pt x="545" y="847"/>
                    <a:pt x="485" y="738"/>
                    <a:pt x="485" y="597"/>
                  </a:cubicBezTo>
                  <a:cubicBezTo>
                    <a:pt x="485" y="350"/>
                    <a:pt x="702" y="130"/>
                    <a:pt x="981" y="130"/>
                  </a:cubicBezTo>
                  <a:cubicBezTo>
                    <a:pt x="1261" y="130"/>
                    <a:pt x="1493" y="335"/>
                    <a:pt x="1493" y="597"/>
                  </a:cubicBezTo>
                  <a:cubicBezTo>
                    <a:pt x="1493" y="723"/>
                    <a:pt x="1433" y="832"/>
                    <a:pt x="1340" y="925"/>
                  </a:cubicBezTo>
                  <a:cubicBezTo>
                    <a:pt x="1384" y="925"/>
                    <a:pt x="1418" y="910"/>
                    <a:pt x="1448" y="910"/>
                  </a:cubicBezTo>
                  <a:cubicBezTo>
                    <a:pt x="1541" y="895"/>
                    <a:pt x="1605" y="817"/>
                    <a:pt x="1605" y="738"/>
                  </a:cubicBezTo>
                  <a:cubicBezTo>
                    <a:pt x="1605" y="709"/>
                    <a:pt x="1605" y="690"/>
                    <a:pt x="1586" y="660"/>
                  </a:cubicBezTo>
                  <a:cubicBezTo>
                    <a:pt x="1556" y="429"/>
                    <a:pt x="1433" y="85"/>
                    <a:pt x="967" y="7"/>
                  </a:cubicBezTo>
                  <a:cubicBezTo>
                    <a:pt x="940" y="2"/>
                    <a:pt x="914" y="0"/>
                    <a:pt x="889"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9"/>
            <p:cNvSpPr/>
            <p:nvPr/>
          </p:nvSpPr>
          <p:spPr>
            <a:xfrm>
              <a:off x="2960775" y="2719675"/>
              <a:ext cx="25200" cy="20425"/>
            </a:xfrm>
            <a:custGeom>
              <a:rect b="b" l="l" r="r" t="t"/>
              <a:pathLst>
                <a:path extrusionOk="0" h="817" w="1008">
                  <a:moveTo>
                    <a:pt x="496" y="0"/>
                  </a:moveTo>
                  <a:cubicBezTo>
                    <a:pt x="217" y="0"/>
                    <a:pt x="0" y="220"/>
                    <a:pt x="0" y="467"/>
                  </a:cubicBezTo>
                  <a:cubicBezTo>
                    <a:pt x="0" y="608"/>
                    <a:pt x="60" y="717"/>
                    <a:pt x="153" y="810"/>
                  </a:cubicBezTo>
                  <a:cubicBezTo>
                    <a:pt x="235" y="814"/>
                    <a:pt x="315" y="816"/>
                    <a:pt x="390" y="816"/>
                  </a:cubicBezTo>
                  <a:cubicBezTo>
                    <a:pt x="573" y="816"/>
                    <a:pt x="733" y="805"/>
                    <a:pt x="855" y="795"/>
                  </a:cubicBezTo>
                  <a:cubicBezTo>
                    <a:pt x="948" y="702"/>
                    <a:pt x="1008" y="593"/>
                    <a:pt x="1008" y="467"/>
                  </a:cubicBezTo>
                  <a:cubicBezTo>
                    <a:pt x="1008" y="205"/>
                    <a:pt x="776" y="0"/>
                    <a:pt x="496" y="0"/>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9"/>
            <p:cNvSpPr/>
            <p:nvPr/>
          </p:nvSpPr>
          <p:spPr>
            <a:xfrm>
              <a:off x="2940150" y="2703800"/>
              <a:ext cx="3100" cy="38475"/>
            </a:xfrm>
            <a:custGeom>
              <a:rect b="b" l="l" r="r" t="t"/>
              <a:pathLst>
                <a:path extrusionOk="0" h="1539" w="124">
                  <a:moveTo>
                    <a:pt x="60" y="1"/>
                  </a:moveTo>
                  <a:cubicBezTo>
                    <a:pt x="16" y="1"/>
                    <a:pt x="1" y="31"/>
                    <a:pt x="1" y="61"/>
                  </a:cubicBezTo>
                  <a:lnTo>
                    <a:pt x="1" y="1475"/>
                  </a:lnTo>
                  <a:cubicBezTo>
                    <a:pt x="1" y="1508"/>
                    <a:pt x="16" y="1538"/>
                    <a:pt x="60" y="1538"/>
                  </a:cubicBezTo>
                  <a:cubicBezTo>
                    <a:pt x="94" y="1538"/>
                    <a:pt x="124" y="1508"/>
                    <a:pt x="124" y="1475"/>
                  </a:cubicBezTo>
                  <a:lnTo>
                    <a:pt x="124" y="61"/>
                  </a:lnTo>
                  <a:cubicBezTo>
                    <a:pt x="124" y="31"/>
                    <a:pt x="94" y="1"/>
                    <a:pt x="60" y="1"/>
                  </a:cubicBezTo>
                  <a:close/>
                </a:path>
              </a:pathLst>
            </a:custGeom>
            <a:solidFill>
              <a:srgbClr val="EE7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9"/>
            <p:cNvSpPr/>
            <p:nvPr/>
          </p:nvSpPr>
          <p:spPr>
            <a:xfrm>
              <a:off x="2953775" y="2704175"/>
              <a:ext cx="33425" cy="12500"/>
            </a:xfrm>
            <a:custGeom>
              <a:rect b="b" l="l" r="r" t="t"/>
              <a:pathLst>
                <a:path extrusionOk="0" h="500" w="1337">
                  <a:moveTo>
                    <a:pt x="653" y="1"/>
                  </a:moveTo>
                  <a:cubicBezTo>
                    <a:pt x="373" y="1"/>
                    <a:pt x="153" y="124"/>
                    <a:pt x="94" y="232"/>
                  </a:cubicBezTo>
                  <a:cubicBezTo>
                    <a:pt x="0" y="359"/>
                    <a:pt x="30" y="452"/>
                    <a:pt x="109" y="482"/>
                  </a:cubicBezTo>
                  <a:cubicBezTo>
                    <a:pt x="142" y="495"/>
                    <a:pt x="180" y="499"/>
                    <a:pt x="221" y="499"/>
                  </a:cubicBezTo>
                  <a:cubicBezTo>
                    <a:pt x="276" y="499"/>
                    <a:pt x="335" y="491"/>
                    <a:pt x="388" y="482"/>
                  </a:cubicBezTo>
                  <a:lnTo>
                    <a:pt x="668" y="482"/>
                  </a:lnTo>
                  <a:cubicBezTo>
                    <a:pt x="715" y="475"/>
                    <a:pt x="762" y="471"/>
                    <a:pt x="810" y="471"/>
                  </a:cubicBezTo>
                  <a:cubicBezTo>
                    <a:pt x="859" y="471"/>
                    <a:pt x="909" y="475"/>
                    <a:pt x="963" y="482"/>
                  </a:cubicBezTo>
                  <a:cubicBezTo>
                    <a:pt x="1056" y="482"/>
                    <a:pt x="1164" y="482"/>
                    <a:pt x="1228" y="452"/>
                  </a:cubicBezTo>
                  <a:cubicBezTo>
                    <a:pt x="1306" y="419"/>
                    <a:pt x="1336" y="325"/>
                    <a:pt x="1243" y="217"/>
                  </a:cubicBezTo>
                  <a:cubicBezTo>
                    <a:pt x="1164" y="109"/>
                    <a:pt x="948" y="1"/>
                    <a:pt x="653" y="1"/>
                  </a:cubicBezTo>
                  <a:close/>
                </a:path>
              </a:pathLst>
            </a:custGeom>
            <a:solidFill>
              <a:srgbClr val="022C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9"/>
            <p:cNvSpPr/>
            <p:nvPr/>
          </p:nvSpPr>
          <p:spPr>
            <a:xfrm>
              <a:off x="2861600" y="2695600"/>
              <a:ext cx="151250" cy="20275"/>
            </a:xfrm>
            <a:custGeom>
              <a:rect b="b" l="l" r="r" t="t"/>
              <a:pathLst>
                <a:path extrusionOk="0" h="811" w="6050">
                  <a:moveTo>
                    <a:pt x="1" y="1"/>
                  </a:moveTo>
                  <a:lnTo>
                    <a:pt x="1" y="810"/>
                  </a:lnTo>
                  <a:lnTo>
                    <a:pt x="6049" y="810"/>
                  </a:lnTo>
                  <a:lnTo>
                    <a:pt x="6049" y="1"/>
                  </a:lnTo>
                  <a:close/>
                </a:path>
              </a:pathLst>
            </a:custGeom>
            <a:solidFill>
              <a:srgbClr val="70AE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49"/>
            <p:cNvSpPr/>
            <p:nvPr/>
          </p:nvSpPr>
          <p:spPr>
            <a:xfrm>
              <a:off x="2861600" y="2695600"/>
              <a:ext cx="150875" cy="53300"/>
            </a:xfrm>
            <a:custGeom>
              <a:rect b="b" l="l" r="r" t="t"/>
              <a:pathLst>
                <a:path extrusionOk="0" h="2132" w="6035">
                  <a:moveTo>
                    <a:pt x="4370" y="344"/>
                  </a:moveTo>
                  <a:cubicBezTo>
                    <a:pt x="4635" y="344"/>
                    <a:pt x="4851" y="452"/>
                    <a:pt x="4930" y="560"/>
                  </a:cubicBezTo>
                  <a:cubicBezTo>
                    <a:pt x="5023" y="668"/>
                    <a:pt x="4993" y="762"/>
                    <a:pt x="4915" y="795"/>
                  </a:cubicBezTo>
                  <a:cubicBezTo>
                    <a:pt x="4866" y="825"/>
                    <a:pt x="4807" y="825"/>
                    <a:pt x="4743" y="825"/>
                  </a:cubicBezTo>
                  <a:lnTo>
                    <a:pt x="4650" y="825"/>
                  </a:lnTo>
                  <a:cubicBezTo>
                    <a:pt x="4572" y="825"/>
                    <a:pt x="4508" y="810"/>
                    <a:pt x="4434" y="810"/>
                  </a:cubicBezTo>
                  <a:cubicBezTo>
                    <a:pt x="4415" y="810"/>
                    <a:pt x="4385" y="810"/>
                    <a:pt x="4355" y="825"/>
                  </a:cubicBezTo>
                  <a:lnTo>
                    <a:pt x="4075" y="825"/>
                  </a:lnTo>
                  <a:cubicBezTo>
                    <a:pt x="4027" y="840"/>
                    <a:pt x="3982" y="840"/>
                    <a:pt x="3934" y="840"/>
                  </a:cubicBezTo>
                  <a:cubicBezTo>
                    <a:pt x="3889" y="840"/>
                    <a:pt x="3840" y="840"/>
                    <a:pt x="3796" y="825"/>
                  </a:cubicBezTo>
                  <a:cubicBezTo>
                    <a:pt x="3717" y="795"/>
                    <a:pt x="3687" y="702"/>
                    <a:pt x="3781" y="575"/>
                  </a:cubicBezTo>
                  <a:cubicBezTo>
                    <a:pt x="3840" y="467"/>
                    <a:pt x="4060" y="344"/>
                    <a:pt x="4340" y="344"/>
                  </a:cubicBezTo>
                  <a:close/>
                  <a:moveTo>
                    <a:pt x="2038" y="825"/>
                  </a:moveTo>
                  <a:cubicBezTo>
                    <a:pt x="2348" y="870"/>
                    <a:pt x="2568" y="1120"/>
                    <a:pt x="2691" y="1321"/>
                  </a:cubicBezTo>
                  <a:cubicBezTo>
                    <a:pt x="2784" y="1463"/>
                    <a:pt x="2706" y="1665"/>
                    <a:pt x="2534" y="1709"/>
                  </a:cubicBezTo>
                  <a:lnTo>
                    <a:pt x="2519" y="1709"/>
                  </a:lnTo>
                  <a:cubicBezTo>
                    <a:pt x="2303" y="1743"/>
                    <a:pt x="2068" y="1758"/>
                    <a:pt x="1867" y="1758"/>
                  </a:cubicBezTo>
                  <a:lnTo>
                    <a:pt x="1803" y="1758"/>
                  </a:lnTo>
                  <a:cubicBezTo>
                    <a:pt x="1617" y="1758"/>
                    <a:pt x="1449" y="1743"/>
                    <a:pt x="1337" y="1728"/>
                  </a:cubicBezTo>
                  <a:cubicBezTo>
                    <a:pt x="1243" y="1728"/>
                    <a:pt x="1184" y="1650"/>
                    <a:pt x="1184" y="1556"/>
                  </a:cubicBezTo>
                  <a:cubicBezTo>
                    <a:pt x="1184" y="1542"/>
                    <a:pt x="1199" y="1508"/>
                    <a:pt x="1199" y="1493"/>
                  </a:cubicBezTo>
                  <a:cubicBezTo>
                    <a:pt x="1228" y="1262"/>
                    <a:pt x="1355" y="904"/>
                    <a:pt x="1822" y="825"/>
                  </a:cubicBezTo>
                  <a:close/>
                  <a:moveTo>
                    <a:pt x="4449" y="840"/>
                  </a:moveTo>
                  <a:cubicBezTo>
                    <a:pt x="4915" y="918"/>
                    <a:pt x="5038" y="1262"/>
                    <a:pt x="5068" y="1493"/>
                  </a:cubicBezTo>
                  <a:cubicBezTo>
                    <a:pt x="5087" y="1523"/>
                    <a:pt x="5087" y="1542"/>
                    <a:pt x="5087" y="1571"/>
                  </a:cubicBezTo>
                  <a:cubicBezTo>
                    <a:pt x="5087" y="1650"/>
                    <a:pt x="5023" y="1728"/>
                    <a:pt x="4930" y="1743"/>
                  </a:cubicBezTo>
                  <a:cubicBezTo>
                    <a:pt x="4900" y="1743"/>
                    <a:pt x="4866" y="1758"/>
                    <a:pt x="4822" y="1758"/>
                  </a:cubicBezTo>
                  <a:cubicBezTo>
                    <a:pt x="4713" y="1773"/>
                    <a:pt x="4572" y="1773"/>
                    <a:pt x="4400" y="1773"/>
                  </a:cubicBezTo>
                  <a:lnTo>
                    <a:pt x="4120" y="1773"/>
                  </a:lnTo>
                  <a:cubicBezTo>
                    <a:pt x="3997" y="1758"/>
                    <a:pt x="3874" y="1743"/>
                    <a:pt x="3747" y="1709"/>
                  </a:cubicBezTo>
                  <a:cubicBezTo>
                    <a:pt x="3575" y="1680"/>
                    <a:pt x="3482" y="1478"/>
                    <a:pt x="3575" y="1336"/>
                  </a:cubicBezTo>
                  <a:cubicBezTo>
                    <a:pt x="3702" y="1120"/>
                    <a:pt x="3919" y="889"/>
                    <a:pt x="4228" y="840"/>
                  </a:cubicBezTo>
                  <a:close/>
                  <a:moveTo>
                    <a:pt x="1" y="1415"/>
                  </a:moveTo>
                  <a:lnTo>
                    <a:pt x="1" y="1616"/>
                  </a:lnTo>
                  <a:cubicBezTo>
                    <a:pt x="1" y="1695"/>
                    <a:pt x="16" y="1758"/>
                    <a:pt x="49" y="1821"/>
                  </a:cubicBezTo>
                  <a:lnTo>
                    <a:pt x="64" y="1821"/>
                  </a:lnTo>
                  <a:lnTo>
                    <a:pt x="217" y="1680"/>
                  </a:lnTo>
                  <a:lnTo>
                    <a:pt x="1" y="1415"/>
                  </a:lnTo>
                  <a:close/>
                  <a:moveTo>
                    <a:pt x="482" y="1"/>
                  </a:moveTo>
                  <a:lnTo>
                    <a:pt x="482" y="717"/>
                  </a:lnTo>
                  <a:lnTo>
                    <a:pt x="389" y="717"/>
                  </a:lnTo>
                  <a:cubicBezTo>
                    <a:pt x="251" y="717"/>
                    <a:pt x="124" y="747"/>
                    <a:pt x="1" y="810"/>
                  </a:cubicBezTo>
                  <a:lnTo>
                    <a:pt x="1" y="1277"/>
                  </a:lnTo>
                  <a:lnTo>
                    <a:pt x="16" y="1277"/>
                  </a:lnTo>
                  <a:cubicBezTo>
                    <a:pt x="31" y="1277"/>
                    <a:pt x="49" y="1292"/>
                    <a:pt x="64" y="1306"/>
                  </a:cubicBezTo>
                  <a:lnTo>
                    <a:pt x="389" y="1680"/>
                  </a:lnTo>
                  <a:lnTo>
                    <a:pt x="143" y="1915"/>
                  </a:lnTo>
                  <a:lnTo>
                    <a:pt x="124" y="1915"/>
                  </a:lnTo>
                  <a:cubicBezTo>
                    <a:pt x="236" y="2038"/>
                    <a:pt x="389" y="2116"/>
                    <a:pt x="576" y="2116"/>
                  </a:cubicBezTo>
                  <a:lnTo>
                    <a:pt x="2023" y="2116"/>
                  </a:lnTo>
                  <a:cubicBezTo>
                    <a:pt x="2475" y="2116"/>
                    <a:pt x="2848" y="1803"/>
                    <a:pt x="2848" y="1415"/>
                  </a:cubicBezTo>
                  <a:cubicBezTo>
                    <a:pt x="2848" y="1336"/>
                    <a:pt x="2908" y="1277"/>
                    <a:pt x="3001" y="1277"/>
                  </a:cubicBezTo>
                  <a:lnTo>
                    <a:pt x="3143" y="1277"/>
                  </a:lnTo>
                  <a:lnTo>
                    <a:pt x="3143" y="389"/>
                  </a:lnTo>
                  <a:cubicBezTo>
                    <a:pt x="3143" y="359"/>
                    <a:pt x="3158" y="329"/>
                    <a:pt x="3202" y="329"/>
                  </a:cubicBezTo>
                  <a:cubicBezTo>
                    <a:pt x="3236" y="329"/>
                    <a:pt x="3266" y="359"/>
                    <a:pt x="3266" y="389"/>
                  </a:cubicBezTo>
                  <a:lnTo>
                    <a:pt x="3266" y="1292"/>
                  </a:lnTo>
                  <a:cubicBezTo>
                    <a:pt x="3329" y="1306"/>
                    <a:pt x="3374" y="1355"/>
                    <a:pt x="3374" y="1415"/>
                  </a:cubicBezTo>
                  <a:cubicBezTo>
                    <a:pt x="3374" y="1586"/>
                    <a:pt x="3437" y="1743"/>
                    <a:pt x="3560" y="1866"/>
                  </a:cubicBezTo>
                  <a:cubicBezTo>
                    <a:pt x="3654" y="1896"/>
                    <a:pt x="3762" y="1930"/>
                    <a:pt x="3855" y="1974"/>
                  </a:cubicBezTo>
                  <a:cubicBezTo>
                    <a:pt x="3982" y="2038"/>
                    <a:pt x="4105" y="2083"/>
                    <a:pt x="4247" y="2131"/>
                  </a:cubicBezTo>
                  <a:lnTo>
                    <a:pt x="5240" y="2131"/>
                  </a:lnTo>
                  <a:cubicBezTo>
                    <a:pt x="5519" y="2131"/>
                    <a:pt x="5769" y="2008"/>
                    <a:pt x="5907" y="1803"/>
                  </a:cubicBezTo>
                  <a:lnTo>
                    <a:pt x="5799" y="1709"/>
                  </a:lnTo>
                  <a:lnTo>
                    <a:pt x="6019" y="1478"/>
                  </a:lnTo>
                  <a:lnTo>
                    <a:pt x="6034" y="762"/>
                  </a:lnTo>
                  <a:cubicBezTo>
                    <a:pt x="5986" y="762"/>
                    <a:pt x="5956" y="747"/>
                    <a:pt x="5907" y="747"/>
                  </a:cubicBezTo>
                  <a:lnTo>
                    <a:pt x="5691" y="747"/>
                  </a:lnTo>
                  <a:lnTo>
                    <a:pt x="5706" y="1"/>
                  </a:lnTo>
                  <a:lnTo>
                    <a:pt x="2475" y="1"/>
                  </a:lnTo>
                  <a:cubicBezTo>
                    <a:pt x="2505" y="64"/>
                    <a:pt x="2475" y="109"/>
                    <a:pt x="2441" y="157"/>
                  </a:cubicBezTo>
                  <a:cubicBezTo>
                    <a:pt x="2363" y="202"/>
                    <a:pt x="2269" y="217"/>
                    <a:pt x="2176" y="251"/>
                  </a:cubicBezTo>
                  <a:cubicBezTo>
                    <a:pt x="2068" y="265"/>
                    <a:pt x="1975" y="295"/>
                    <a:pt x="1896" y="310"/>
                  </a:cubicBezTo>
                  <a:cubicBezTo>
                    <a:pt x="1803" y="344"/>
                    <a:pt x="1710" y="374"/>
                    <a:pt x="1617" y="404"/>
                  </a:cubicBezTo>
                  <a:cubicBezTo>
                    <a:pt x="1542" y="422"/>
                    <a:pt x="1449" y="452"/>
                    <a:pt x="1370" y="452"/>
                  </a:cubicBezTo>
                  <a:lnTo>
                    <a:pt x="1337" y="452"/>
                  </a:lnTo>
                  <a:cubicBezTo>
                    <a:pt x="1262" y="452"/>
                    <a:pt x="1199" y="359"/>
                    <a:pt x="1262" y="236"/>
                  </a:cubicBezTo>
                  <a:cubicBezTo>
                    <a:pt x="1292" y="157"/>
                    <a:pt x="1355" y="79"/>
                    <a:pt x="1449" y="1"/>
                  </a:cubicBezTo>
                  <a:close/>
                </a:path>
              </a:pathLst>
            </a:custGeom>
            <a:solidFill>
              <a:srgbClr val="D2CE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9"/>
            <p:cNvSpPr/>
            <p:nvPr/>
          </p:nvSpPr>
          <p:spPr>
            <a:xfrm>
              <a:off x="2950600" y="2742250"/>
              <a:ext cx="17200" cy="6650"/>
            </a:xfrm>
            <a:custGeom>
              <a:rect b="b" l="l" r="r" t="t"/>
              <a:pathLst>
                <a:path extrusionOk="0" h="266" w="688">
                  <a:moveTo>
                    <a:pt x="0" y="0"/>
                  </a:moveTo>
                  <a:cubicBezTo>
                    <a:pt x="157" y="172"/>
                    <a:pt x="389" y="265"/>
                    <a:pt x="639" y="265"/>
                  </a:cubicBezTo>
                  <a:lnTo>
                    <a:pt x="687" y="265"/>
                  </a:lnTo>
                  <a:cubicBezTo>
                    <a:pt x="545" y="217"/>
                    <a:pt x="422" y="172"/>
                    <a:pt x="295" y="108"/>
                  </a:cubicBezTo>
                  <a:cubicBezTo>
                    <a:pt x="202" y="64"/>
                    <a:pt x="94" y="30"/>
                    <a:pt x="0" y="0"/>
                  </a:cubicBezTo>
                  <a:close/>
                </a:path>
              </a:pathLst>
            </a:custGeom>
            <a:solidFill>
              <a:srgbClr val="CAE5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49"/>
            <p:cNvSpPr/>
            <p:nvPr/>
          </p:nvSpPr>
          <p:spPr>
            <a:xfrm>
              <a:off x="3006575" y="2732550"/>
              <a:ext cx="5525" cy="8125"/>
            </a:xfrm>
            <a:custGeom>
              <a:rect b="b" l="l" r="r" t="t"/>
              <a:pathLst>
                <a:path extrusionOk="0" h="325" w="221">
                  <a:moveTo>
                    <a:pt x="220" y="0"/>
                  </a:moveTo>
                  <a:lnTo>
                    <a:pt x="0" y="231"/>
                  </a:lnTo>
                  <a:lnTo>
                    <a:pt x="108" y="325"/>
                  </a:lnTo>
                  <a:cubicBezTo>
                    <a:pt x="172" y="231"/>
                    <a:pt x="202" y="123"/>
                    <a:pt x="220" y="15"/>
                  </a:cubicBezTo>
                  <a:lnTo>
                    <a:pt x="220" y="0"/>
                  </a:lnTo>
                  <a:close/>
                </a:path>
              </a:pathLst>
            </a:custGeom>
            <a:solidFill>
              <a:srgbClr val="D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9"/>
            <p:cNvSpPr/>
            <p:nvPr/>
          </p:nvSpPr>
          <p:spPr>
            <a:xfrm>
              <a:off x="2861600" y="2727500"/>
              <a:ext cx="9725" cy="15975"/>
            </a:xfrm>
            <a:custGeom>
              <a:rect b="b" l="l" r="r" t="t"/>
              <a:pathLst>
                <a:path extrusionOk="0" h="639" w="389">
                  <a:moveTo>
                    <a:pt x="1" y="1"/>
                  </a:moveTo>
                  <a:lnTo>
                    <a:pt x="1" y="139"/>
                  </a:lnTo>
                  <a:lnTo>
                    <a:pt x="217" y="404"/>
                  </a:lnTo>
                  <a:lnTo>
                    <a:pt x="64" y="545"/>
                  </a:lnTo>
                  <a:lnTo>
                    <a:pt x="49" y="545"/>
                  </a:lnTo>
                  <a:cubicBezTo>
                    <a:pt x="64" y="575"/>
                    <a:pt x="94" y="605"/>
                    <a:pt x="124" y="639"/>
                  </a:cubicBezTo>
                  <a:lnTo>
                    <a:pt x="143" y="639"/>
                  </a:lnTo>
                  <a:lnTo>
                    <a:pt x="389" y="404"/>
                  </a:lnTo>
                  <a:lnTo>
                    <a:pt x="64" y="30"/>
                  </a:lnTo>
                  <a:cubicBezTo>
                    <a:pt x="49" y="16"/>
                    <a:pt x="31" y="1"/>
                    <a:pt x="16" y="1"/>
                  </a:cubicBezTo>
                  <a:close/>
                </a:path>
              </a:pathLst>
            </a:custGeom>
            <a:solidFill>
              <a:srgbClr val="D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9"/>
            <p:cNvSpPr/>
            <p:nvPr/>
          </p:nvSpPr>
          <p:spPr>
            <a:xfrm>
              <a:off x="2891550" y="2695600"/>
              <a:ext cx="32675" cy="11325"/>
            </a:xfrm>
            <a:custGeom>
              <a:rect b="b" l="l" r="r" t="t"/>
              <a:pathLst>
                <a:path extrusionOk="0" h="453" w="1307">
                  <a:moveTo>
                    <a:pt x="251" y="1"/>
                  </a:moveTo>
                  <a:cubicBezTo>
                    <a:pt x="157" y="79"/>
                    <a:pt x="94" y="157"/>
                    <a:pt x="64" y="236"/>
                  </a:cubicBezTo>
                  <a:cubicBezTo>
                    <a:pt x="1" y="359"/>
                    <a:pt x="64" y="452"/>
                    <a:pt x="139" y="452"/>
                  </a:cubicBezTo>
                  <a:lnTo>
                    <a:pt x="172" y="452"/>
                  </a:lnTo>
                  <a:cubicBezTo>
                    <a:pt x="251" y="452"/>
                    <a:pt x="344" y="422"/>
                    <a:pt x="419" y="404"/>
                  </a:cubicBezTo>
                  <a:cubicBezTo>
                    <a:pt x="512" y="374"/>
                    <a:pt x="605" y="344"/>
                    <a:pt x="698" y="310"/>
                  </a:cubicBezTo>
                  <a:cubicBezTo>
                    <a:pt x="777" y="295"/>
                    <a:pt x="870" y="265"/>
                    <a:pt x="978" y="251"/>
                  </a:cubicBezTo>
                  <a:cubicBezTo>
                    <a:pt x="1071" y="217"/>
                    <a:pt x="1165" y="202"/>
                    <a:pt x="1243" y="157"/>
                  </a:cubicBezTo>
                  <a:cubicBezTo>
                    <a:pt x="1277" y="109"/>
                    <a:pt x="1307" y="64"/>
                    <a:pt x="1277" y="1"/>
                  </a:cubicBezTo>
                  <a:close/>
                </a:path>
              </a:pathLst>
            </a:custGeom>
            <a:solidFill>
              <a:srgbClr val="5580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9"/>
            <p:cNvSpPr/>
            <p:nvPr/>
          </p:nvSpPr>
          <p:spPr>
            <a:xfrm>
              <a:off x="2891175" y="2716225"/>
              <a:ext cx="40050" cy="23325"/>
            </a:xfrm>
            <a:custGeom>
              <a:rect b="b" l="l" r="r" t="t"/>
              <a:pathLst>
                <a:path extrusionOk="0" h="933" w="1602">
                  <a:moveTo>
                    <a:pt x="639" y="0"/>
                  </a:moveTo>
                  <a:cubicBezTo>
                    <a:pt x="172" y="79"/>
                    <a:pt x="45" y="437"/>
                    <a:pt x="16" y="668"/>
                  </a:cubicBezTo>
                  <a:cubicBezTo>
                    <a:pt x="16" y="683"/>
                    <a:pt x="1" y="717"/>
                    <a:pt x="1" y="731"/>
                  </a:cubicBezTo>
                  <a:cubicBezTo>
                    <a:pt x="1" y="825"/>
                    <a:pt x="60" y="903"/>
                    <a:pt x="154" y="903"/>
                  </a:cubicBezTo>
                  <a:cubicBezTo>
                    <a:pt x="266" y="918"/>
                    <a:pt x="434" y="933"/>
                    <a:pt x="620" y="933"/>
                  </a:cubicBezTo>
                  <a:cubicBezTo>
                    <a:pt x="512" y="855"/>
                    <a:pt x="452" y="731"/>
                    <a:pt x="452" y="590"/>
                  </a:cubicBezTo>
                  <a:cubicBezTo>
                    <a:pt x="452" y="343"/>
                    <a:pt x="669" y="138"/>
                    <a:pt x="948" y="138"/>
                  </a:cubicBezTo>
                  <a:lnTo>
                    <a:pt x="963" y="138"/>
                  </a:lnTo>
                  <a:cubicBezTo>
                    <a:pt x="1228" y="138"/>
                    <a:pt x="1460" y="343"/>
                    <a:pt x="1460" y="590"/>
                  </a:cubicBezTo>
                  <a:cubicBezTo>
                    <a:pt x="1460" y="698"/>
                    <a:pt x="1415" y="810"/>
                    <a:pt x="1351" y="884"/>
                  </a:cubicBezTo>
                  <a:cubicBezTo>
                    <a:pt x="1523" y="840"/>
                    <a:pt x="1601" y="638"/>
                    <a:pt x="1508" y="496"/>
                  </a:cubicBezTo>
                  <a:cubicBezTo>
                    <a:pt x="1385" y="295"/>
                    <a:pt x="1165" y="45"/>
                    <a:pt x="855" y="0"/>
                  </a:cubicBezTo>
                  <a:close/>
                </a:path>
              </a:pathLst>
            </a:custGeom>
            <a:solidFill>
              <a:srgbClr val="CAE5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9"/>
            <p:cNvSpPr/>
            <p:nvPr/>
          </p:nvSpPr>
          <p:spPr>
            <a:xfrm>
              <a:off x="2902475" y="2719675"/>
              <a:ext cx="25200" cy="19875"/>
            </a:xfrm>
            <a:custGeom>
              <a:rect b="b" l="l" r="r" t="t"/>
              <a:pathLst>
                <a:path extrusionOk="0" h="795" w="1008">
                  <a:moveTo>
                    <a:pt x="496" y="0"/>
                  </a:moveTo>
                  <a:cubicBezTo>
                    <a:pt x="217" y="0"/>
                    <a:pt x="0" y="205"/>
                    <a:pt x="0" y="452"/>
                  </a:cubicBezTo>
                  <a:cubicBezTo>
                    <a:pt x="0" y="593"/>
                    <a:pt x="60" y="717"/>
                    <a:pt x="168" y="795"/>
                  </a:cubicBezTo>
                  <a:lnTo>
                    <a:pt x="232" y="795"/>
                  </a:lnTo>
                  <a:cubicBezTo>
                    <a:pt x="433" y="795"/>
                    <a:pt x="668" y="780"/>
                    <a:pt x="884" y="746"/>
                  </a:cubicBezTo>
                  <a:lnTo>
                    <a:pt x="899" y="746"/>
                  </a:lnTo>
                  <a:cubicBezTo>
                    <a:pt x="963" y="672"/>
                    <a:pt x="1008" y="560"/>
                    <a:pt x="1008" y="452"/>
                  </a:cubicBezTo>
                  <a:cubicBezTo>
                    <a:pt x="1008" y="205"/>
                    <a:pt x="776" y="0"/>
                    <a:pt x="511" y="0"/>
                  </a:cubicBezTo>
                  <a:close/>
                </a:path>
              </a:pathLst>
            </a:custGeom>
            <a:solidFill>
              <a:srgbClr val="5580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9"/>
            <p:cNvSpPr/>
            <p:nvPr/>
          </p:nvSpPr>
          <p:spPr>
            <a:xfrm>
              <a:off x="2948650" y="2716600"/>
              <a:ext cx="40125" cy="23325"/>
            </a:xfrm>
            <a:custGeom>
              <a:rect b="b" l="l" r="r" t="t"/>
              <a:pathLst>
                <a:path extrusionOk="0" h="933" w="1605">
                  <a:moveTo>
                    <a:pt x="746" y="0"/>
                  </a:moveTo>
                  <a:cubicBezTo>
                    <a:pt x="437" y="49"/>
                    <a:pt x="220" y="280"/>
                    <a:pt x="93" y="496"/>
                  </a:cubicBezTo>
                  <a:cubicBezTo>
                    <a:pt x="0" y="638"/>
                    <a:pt x="93" y="840"/>
                    <a:pt x="265" y="869"/>
                  </a:cubicBezTo>
                  <a:cubicBezTo>
                    <a:pt x="392" y="903"/>
                    <a:pt x="515" y="918"/>
                    <a:pt x="638" y="933"/>
                  </a:cubicBezTo>
                  <a:cubicBezTo>
                    <a:pt x="545" y="840"/>
                    <a:pt x="485" y="731"/>
                    <a:pt x="485" y="590"/>
                  </a:cubicBezTo>
                  <a:cubicBezTo>
                    <a:pt x="485" y="343"/>
                    <a:pt x="702" y="123"/>
                    <a:pt x="981" y="123"/>
                  </a:cubicBezTo>
                  <a:cubicBezTo>
                    <a:pt x="1261" y="123"/>
                    <a:pt x="1493" y="343"/>
                    <a:pt x="1493" y="590"/>
                  </a:cubicBezTo>
                  <a:cubicBezTo>
                    <a:pt x="1493" y="716"/>
                    <a:pt x="1433" y="840"/>
                    <a:pt x="1340" y="918"/>
                  </a:cubicBezTo>
                  <a:cubicBezTo>
                    <a:pt x="1384" y="918"/>
                    <a:pt x="1418" y="903"/>
                    <a:pt x="1448" y="903"/>
                  </a:cubicBezTo>
                  <a:cubicBezTo>
                    <a:pt x="1541" y="888"/>
                    <a:pt x="1605" y="810"/>
                    <a:pt x="1605" y="731"/>
                  </a:cubicBezTo>
                  <a:cubicBezTo>
                    <a:pt x="1605" y="702"/>
                    <a:pt x="1605" y="683"/>
                    <a:pt x="1586" y="653"/>
                  </a:cubicBezTo>
                  <a:cubicBezTo>
                    <a:pt x="1556" y="422"/>
                    <a:pt x="1433" y="78"/>
                    <a:pt x="967" y="0"/>
                  </a:cubicBezTo>
                  <a:close/>
                </a:path>
              </a:pathLst>
            </a:custGeom>
            <a:solidFill>
              <a:srgbClr val="CAE5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9"/>
            <p:cNvSpPr/>
            <p:nvPr/>
          </p:nvSpPr>
          <p:spPr>
            <a:xfrm>
              <a:off x="2960775" y="2719675"/>
              <a:ext cx="25200" cy="20250"/>
            </a:xfrm>
            <a:custGeom>
              <a:rect b="b" l="l" r="r" t="t"/>
              <a:pathLst>
                <a:path extrusionOk="0" h="810" w="1008">
                  <a:moveTo>
                    <a:pt x="496" y="0"/>
                  </a:moveTo>
                  <a:cubicBezTo>
                    <a:pt x="217" y="0"/>
                    <a:pt x="0" y="220"/>
                    <a:pt x="0" y="467"/>
                  </a:cubicBezTo>
                  <a:cubicBezTo>
                    <a:pt x="0" y="608"/>
                    <a:pt x="60" y="717"/>
                    <a:pt x="153" y="810"/>
                  </a:cubicBezTo>
                  <a:lnTo>
                    <a:pt x="433" y="810"/>
                  </a:lnTo>
                  <a:cubicBezTo>
                    <a:pt x="605" y="810"/>
                    <a:pt x="746" y="810"/>
                    <a:pt x="855" y="795"/>
                  </a:cubicBezTo>
                  <a:cubicBezTo>
                    <a:pt x="948" y="717"/>
                    <a:pt x="1008" y="593"/>
                    <a:pt x="1008" y="467"/>
                  </a:cubicBezTo>
                  <a:cubicBezTo>
                    <a:pt x="1008" y="220"/>
                    <a:pt x="776" y="0"/>
                    <a:pt x="496" y="0"/>
                  </a:cubicBezTo>
                  <a:close/>
                </a:path>
              </a:pathLst>
            </a:custGeom>
            <a:solidFill>
              <a:srgbClr val="5580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9"/>
            <p:cNvSpPr/>
            <p:nvPr/>
          </p:nvSpPr>
          <p:spPr>
            <a:xfrm>
              <a:off x="2940150" y="2703800"/>
              <a:ext cx="3100" cy="24100"/>
            </a:xfrm>
            <a:custGeom>
              <a:rect b="b" l="l" r="r" t="t"/>
              <a:pathLst>
                <a:path extrusionOk="0" h="964" w="124">
                  <a:moveTo>
                    <a:pt x="60" y="1"/>
                  </a:moveTo>
                  <a:cubicBezTo>
                    <a:pt x="16" y="1"/>
                    <a:pt x="1" y="31"/>
                    <a:pt x="1" y="61"/>
                  </a:cubicBezTo>
                  <a:lnTo>
                    <a:pt x="1" y="949"/>
                  </a:lnTo>
                  <a:lnTo>
                    <a:pt x="79" y="949"/>
                  </a:lnTo>
                  <a:cubicBezTo>
                    <a:pt x="94" y="949"/>
                    <a:pt x="109" y="949"/>
                    <a:pt x="124" y="964"/>
                  </a:cubicBezTo>
                  <a:lnTo>
                    <a:pt x="124" y="61"/>
                  </a:lnTo>
                  <a:cubicBezTo>
                    <a:pt x="124" y="31"/>
                    <a:pt x="94" y="1"/>
                    <a:pt x="60" y="1"/>
                  </a:cubicBezTo>
                  <a:close/>
                </a:path>
              </a:pathLst>
            </a:custGeom>
            <a:solidFill>
              <a:srgbClr val="D1BA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9"/>
            <p:cNvSpPr/>
            <p:nvPr/>
          </p:nvSpPr>
          <p:spPr>
            <a:xfrm>
              <a:off x="2953775" y="2704175"/>
              <a:ext cx="33425" cy="12450"/>
            </a:xfrm>
            <a:custGeom>
              <a:rect b="b" l="l" r="r" t="t"/>
              <a:pathLst>
                <a:path extrusionOk="0" h="498" w="1337">
                  <a:moveTo>
                    <a:pt x="653" y="1"/>
                  </a:moveTo>
                  <a:cubicBezTo>
                    <a:pt x="373" y="1"/>
                    <a:pt x="153" y="124"/>
                    <a:pt x="94" y="232"/>
                  </a:cubicBezTo>
                  <a:cubicBezTo>
                    <a:pt x="0" y="359"/>
                    <a:pt x="30" y="452"/>
                    <a:pt x="109" y="482"/>
                  </a:cubicBezTo>
                  <a:cubicBezTo>
                    <a:pt x="153" y="497"/>
                    <a:pt x="202" y="497"/>
                    <a:pt x="247" y="497"/>
                  </a:cubicBezTo>
                  <a:cubicBezTo>
                    <a:pt x="295" y="497"/>
                    <a:pt x="340" y="497"/>
                    <a:pt x="388" y="482"/>
                  </a:cubicBezTo>
                  <a:lnTo>
                    <a:pt x="668" y="482"/>
                  </a:lnTo>
                  <a:cubicBezTo>
                    <a:pt x="698" y="467"/>
                    <a:pt x="728" y="467"/>
                    <a:pt x="747" y="467"/>
                  </a:cubicBezTo>
                  <a:cubicBezTo>
                    <a:pt x="821" y="467"/>
                    <a:pt x="885" y="482"/>
                    <a:pt x="963" y="482"/>
                  </a:cubicBezTo>
                  <a:lnTo>
                    <a:pt x="1056" y="482"/>
                  </a:lnTo>
                  <a:cubicBezTo>
                    <a:pt x="1120" y="482"/>
                    <a:pt x="1179" y="482"/>
                    <a:pt x="1228" y="452"/>
                  </a:cubicBezTo>
                  <a:cubicBezTo>
                    <a:pt x="1306" y="419"/>
                    <a:pt x="1336" y="325"/>
                    <a:pt x="1243" y="217"/>
                  </a:cubicBezTo>
                  <a:cubicBezTo>
                    <a:pt x="1164" y="109"/>
                    <a:pt x="948" y="1"/>
                    <a:pt x="683" y="1"/>
                  </a:cubicBezTo>
                  <a:close/>
                </a:path>
              </a:pathLst>
            </a:custGeom>
            <a:solidFill>
              <a:srgbClr val="5580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9"/>
            <p:cNvSpPr/>
            <p:nvPr/>
          </p:nvSpPr>
          <p:spPr>
            <a:xfrm>
              <a:off x="2879150" y="2694600"/>
              <a:ext cx="35375" cy="53550"/>
            </a:xfrm>
            <a:custGeom>
              <a:rect b="b" l="l" r="r" t="t"/>
              <a:pathLst>
                <a:path extrusionOk="0" h="2142" w="1415">
                  <a:moveTo>
                    <a:pt x="1344" y="1"/>
                  </a:moveTo>
                  <a:cubicBezTo>
                    <a:pt x="1326" y="1"/>
                    <a:pt x="1307" y="8"/>
                    <a:pt x="1288" y="26"/>
                  </a:cubicBezTo>
                  <a:lnTo>
                    <a:pt x="15" y="2048"/>
                  </a:lnTo>
                  <a:cubicBezTo>
                    <a:pt x="0" y="2078"/>
                    <a:pt x="0" y="2108"/>
                    <a:pt x="30" y="2123"/>
                  </a:cubicBezTo>
                  <a:cubicBezTo>
                    <a:pt x="45" y="2141"/>
                    <a:pt x="45" y="2141"/>
                    <a:pt x="60" y="2141"/>
                  </a:cubicBezTo>
                  <a:cubicBezTo>
                    <a:pt x="75" y="2141"/>
                    <a:pt x="109" y="2123"/>
                    <a:pt x="109" y="2108"/>
                  </a:cubicBezTo>
                  <a:lnTo>
                    <a:pt x="1400" y="89"/>
                  </a:lnTo>
                  <a:cubicBezTo>
                    <a:pt x="1415" y="55"/>
                    <a:pt x="1415" y="26"/>
                    <a:pt x="1381" y="11"/>
                  </a:cubicBezTo>
                  <a:cubicBezTo>
                    <a:pt x="1369" y="5"/>
                    <a:pt x="1356" y="1"/>
                    <a:pt x="134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9"/>
            <p:cNvSpPr/>
            <p:nvPr/>
          </p:nvSpPr>
          <p:spPr>
            <a:xfrm>
              <a:off x="2867475" y="2694600"/>
              <a:ext cx="35400" cy="53550"/>
            </a:xfrm>
            <a:custGeom>
              <a:rect b="b" l="l" r="r" t="t"/>
              <a:pathLst>
                <a:path extrusionOk="0" h="2142" w="1416">
                  <a:moveTo>
                    <a:pt x="1344" y="1"/>
                  </a:moveTo>
                  <a:cubicBezTo>
                    <a:pt x="1326" y="1"/>
                    <a:pt x="1308" y="8"/>
                    <a:pt x="1288" y="26"/>
                  </a:cubicBezTo>
                  <a:lnTo>
                    <a:pt x="16" y="2048"/>
                  </a:lnTo>
                  <a:cubicBezTo>
                    <a:pt x="1" y="2078"/>
                    <a:pt x="1" y="2108"/>
                    <a:pt x="31" y="2123"/>
                  </a:cubicBezTo>
                  <a:cubicBezTo>
                    <a:pt x="46" y="2141"/>
                    <a:pt x="46" y="2141"/>
                    <a:pt x="61" y="2141"/>
                  </a:cubicBezTo>
                  <a:cubicBezTo>
                    <a:pt x="76" y="2141"/>
                    <a:pt x="109" y="2123"/>
                    <a:pt x="109" y="2108"/>
                  </a:cubicBezTo>
                  <a:lnTo>
                    <a:pt x="1400" y="89"/>
                  </a:lnTo>
                  <a:cubicBezTo>
                    <a:pt x="1415" y="55"/>
                    <a:pt x="1415" y="26"/>
                    <a:pt x="1382" y="11"/>
                  </a:cubicBezTo>
                  <a:cubicBezTo>
                    <a:pt x="1369" y="5"/>
                    <a:pt x="1357" y="1"/>
                    <a:pt x="1344"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9"/>
            <p:cNvSpPr/>
            <p:nvPr/>
          </p:nvSpPr>
          <p:spPr>
            <a:xfrm>
              <a:off x="2982875" y="2703950"/>
              <a:ext cx="29975" cy="44200"/>
            </a:xfrm>
            <a:custGeom>
              <a:rect b="b" l="l" r="r" t="t"/>
              <a:pathLst>
                <a:path extrusionOk="0" h="1768" w="1199">
                  <a:moveTo>
                    <a:pt x="1114" y="0"/>
                  </a:moveTo>
                  <a:cubicBezTo>
                    <a:pt x="1098" y="0"/>
                    <a:pt x="1084" y="7"/>
                    <a:pt x="1075" y="25"/>
                  </a:cubicBezTo>
                  <a:lnTo>
                    <a:pt x="30" y="1674"/>
                  </a:lnTo>
                  <a:cubicBezTo>
                    <a:pt x="0" y="1704"/>
                    <a:pt x="15" y="1734"/>
                    <a:pt x="49" y="1749"/>
                  </a:cubicBezTo>
                  <a:cubicBezTo>
                    <a:pt x="49" y="1767"/>
                    <a:pt x="64" y="1767"/>
                    <a:pt x="79" y="1767"/>
                  </a:cubicBezTo>
                  <a:cubicBezTo>
                    <a:pt x="94" y="1767"/>
                    <a:pt x="124" y="1749"/>
                    <a:pt x="124" y="1734"/>
                  </a:cubicBezTo>
                  <a:lnTo>
                    <a:pt x="1183" y="103"/>
                  </a:lnTo>
                  <a:cubicBezTo>
                    <a:pt x="1198" y="70"/>
                    <a:pt x="1183" y="25"/>
                    <a:pt x="1150" y="10"/>
                  </a:cubicBezTo>
                  <a:cubicBezTo>
                    <a:pt x="1137" y="4"/>
                    <a:pt x="1125" y="0"/>
                    <a:pt x="1114"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9"/>
            <p:cNvSpPr/>
            <p:nvPr/>
          </p:nvSpPr>
          <p:spPr>
            <a:xfrm>
              <a:off x="2964225" y="2694700"/>
              <a:ext cx="35375" cy="53450"/>
            </a:xfrm>
            <a:custGeom>
              <a:rect b="b" l="l" r="r" t="t"/>
              <a:pathLst>
                <a:path extrusionOk="0" h="2138" w="1415">
                  <a:moveTo>
                    <a:pt x="1360" y="1"/>
                  </a:moveTo>
                  <a:cubicBezTo>
                    <a:pt x="1337" y="1"/>
                    <a:pt x="1313" y="15"/>
                    <a:pt x="1291" y="37"/>
                  </a:cubicBezTo>
                  <a:lnTo>
                    <a:pt x="15" y="2044"/>
                  </a:lnTo>
                  <a:cubicBezTo>
                    <a:pt x="0" y="2074"/>
                    <a:pt x="15" y="2104"/>
                    <a:pt x="30" y="2119"/>
                  </a:cubicBezTo>
                  <a:cubicBezTo>
                    <a:pt x="49" y="2137"/>
                    <a:pt x="64" y="2137"/>
                    <a:pt x="79" y="2137"/>
                  </a:cubicBezTo>
                  <a:cubicBezTo>
                    <a:pt x="94" y="2137"/>
                    <a:pt x="108" y="2119"/>
                    <a:pt x="123" y="2104"/>
                  </a:cubicBezTo>
                  <a:lnTo>
                    <a:pt x="1399" y="100"/>
                  </a:lnTo>
                  <a:cubicBezTo>
                    <a:pt x="1414" y="66"/>
                    <a:pt x="1414" y="37"/>
                    <a:pt x="1385" y="7"/>
                  </a:cubicBezTo>
                  <a:cubicBezTo>
                    <a:pt x="1377" y="3"/>
                    <a:pt x="1368" y="1"/>
                    <a:pt x="1360"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9"/>
            <p:cNvSpPr/>
            <p:nvPr/>
          </p:nvSpPr>
          <p:spPr>
            <a:xfrm>
              <a:off x="2859275" y="2693275"/>
              <a:ext cx="155900" cy="57950"/>
            </a:xfrm>
            <a:custGeom>
              <a:rect b="b" l="l" r="r" t="t"/>
              <a:pathLst>
                <a:path extrusionOk="0" h="2318" w="6236">
                  <a:moveTo>
                    <a:pt x="5877" y="187"/>
                  </a:moveTo>
                  <a:cubicBezTo>
                    <a:pt x="5926" y="187"/>
                    <a:pt x="5985" y="202"/>
                    <a:pt x="6019" y="250"/>
                  </a:cubicBezTo>
                  <a:cubicBezTo>
                    <a:pt x="6034" y="265"/>
                    <a:pt x="6049" y="295"/>
                    <a:pt x="6049" y="329"/>
                  </a:cubicBezTo>
                  <a:lnTo>
                    <a:pt x="6019" y="1571"/>
                  </a:lnTo>
                  <a:cubicBezTo>
                    <a:pt x="6000" y="1881"/>
                    <a:pt x="5706" y="2131"/>
                    <a:pt x="5333" y="2131"/>
                  </a:cubicBezTo>
                  <a:lnTo>
                    <a:pt x="4292" y="2131"/>
                  </a:lnTo>
                  <a:cubicBezTo>
                    <a:pt x="3889" y="2131"/>
                    <a:pt x="3560" y="1851"/>
                    <a:pt x="3560" y="1508"/>
                  </a:cubicBezTo>
                  <a:cubicBezTo>
                    <a:pt x="3560" y="1385"/>
                    <a:pt x="3452" y="1276"/>
                    <a:pt x="3314" y="1276"/>
                  </a:cubicBezTo>
                  <a:lnTo>
                    <a:pt x="3094" y="1276"/>
                  </a:lnTo>
                  <a:cubicBezTo>
                    <a:pt x="2956" y="1276"/>
                    <a:pt x="2848" y="1385"/>
                    <a:pt x="2848" y="1508"/>
                  </a:cubicBezTo>
                  <a:cubicBezTo>
                    <a:pt x="2848" y="1851"/>
                    <a:pt x="2519" y="2116"/>
                    <a:pt x="2116" y="2116"/>
                  </a:cubicBezTo>
                  <a:lnTo>
                    <a:pt x="669" y="2116"/>
                  </a:lnTo>
                  <a:cubicBezTo>
                    <a:pt x="404" y="2116"/>
                    <a:pt x="187" y="1929"/>
                    <a:pt x="187" y="1709"/>
                  </a:cubicBezTo>
                  <a:lnTo>
                    <a:pt x="187" y="280"/>
                  </a:lnTo>
                  <a:cubicBezTo>
                    <a:pt x="187" y="235"/>
                    <a:pt x="251" y="187"/>
                    <a:pt x="310" y="187"/>
                  </a:cubicBezTo>
                  <a:close/>
                  <a:moveTo>
                    <a:pt x="310" y="0"/>
                  </a:moveTo>
                  <a:cubicBezTo>
                    <a:pt x="142" y="0"/>
                    <a:pt x="1" y="123"/>
                    <a:pt x="1" y="280"/>
                  </a:cubicBezTo>
                  <a:lnTo>
                    <a:pt x="1" y="1709"/>
                  </a:lnTo>
                  <a:cubicBezTo>
                    <a:pt x="1" y="2037"/>
                    <a:pt x="310" y="2302"/>
                    <a:pt x="669" y="2302"/>
                  </a:cubicBezTo>
                  <a:lnTo>
                    <a:pt x="2116" y="2302"/>
                  </a:lnTo>
                  <a:cubicBezTo>
                    <a:pt x="2627" y="2302"/>
                    <a:pt x="3034" y="1944"/>
                    <a:pt x="3034" y="1508"/>
                  </a:cubicBezTo>
                  <a:cubicBezTo>
                    <a:pt x="3034" y="1493"/>
                    <a:pt x="3064" y="1463"/>
                    <a:pt x="3094" y="1463"/>
                  </a:cubicBezTo>
                  <a:lnTo>
                    <a:pt x="3314" y="1463"/>
                  </a:lnTo>
                  <a:cubicBezTo>
                    <a:pt x="3344" y="1463"/>
                    <a:pt x="3374" y="1493"/>
                    <a:pt x="3374" y="1508"/>
                  </a:cubicBezTo>
                  <a:cubicBezTo>
                    <a:pt x="3374" y="1959"/>
                    <a:pt x="3795" y="2317"/>
                    <a:pt x="4292" y="2317"/>
                  </a:cubicBezTo>
                  <a:lnTo>
                    <a:pt x="5333" y="2317"/>
                  </a:lnTo>
                  <a:cubicBezTo>
                    <a:pt x="5799" y="2317"/>
                    <a:pt x="6187" y="1989"/>
                    <a:pt x="6206" y="1586"/>
                  </a:cubicBezTo>
                  <a:lnTo>
                    <a:pt x="6235" y="329"/>
                  </a:lnTo>
                  <a:cubicBezTo>
                    <a:pt x="6235" y="250"/>
                    <a:pt x="6206" y="172"/>
                    <a:pt x="6142" y="108"/>
                  </a:cubicBezTo>
                  <a:cubicBezTo>
                    <a:pt x="6079" y="49"/>
                    <a:pt x="5985" y="0"/>
                    <a:pt x="587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9"/>
            <p:cNvSpPr/>
            <p:nvPr/>
          </p:nvSpPr>
          <p:spPr>
            <a:xfrm>
              <a:off x="3003850" y="2706150"/>
              <a:ext cx="400" cy="1125"/>
            </a:xfrm>
            <a:custGeom>
              <a:rect b="b" l="l" r="r" t="t"/>
              <a:pathLst>
                <a:path extrusionOk="0" h="45" w="16">
                  <a:moveTo>
                    <a:pt x="1" y="0"/>
                  </a:moveTo>
                  <a:lnTo>
                    <a:pt x="1" y="45"/>
                  </a:lnTo>
                  <a:lnTo>
                    <a:pt x="16" y="30"/>
                  </a:lnTo>
                  <a:lnTo>
                    <a:pt x="1" y="0"/>
                  </a:lnTo>
                  <a:close/>
                </a:path>
              </a:pathLst>
            </a:custGeom>
            <a:solidFill>
              <a:srgbClr val="B146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9"/>
            <p:cNvSpPr/>
            <p:nvPr/>
          </p:nvSpPr>
          <p:spPr>
            <a:xfrm>
              <a:off x="2863200" y="2844850"/>
              <a:ext cx="151600" cy="178475"/>
            </a:xfrm>
            <a:custGeom>
              <a:rect b="b" l="l" r="r" t="t"/>
              <a:pathLst>
                <a:path extrusionOk="0" h="7139" w="6064">
                  <a:moveTo>
                    <a:pt x="0" y="0"/>
                  </a:moveTo>
                  <a:lnTo>
                    <a:pt x="1150" y="2877"/>
                  </a:lnTo>
                  <a:lnTo>
                    <a:pt x="2907" y="7138"/>
                  </a:lnTo>
                  <a:lnTo>
                    <a:pt x="3172" y="7138"/>
                  </a:lnTo>
                  <a:lnTo>
                    <a:pt x="4929" y="2877"/>
                  </a:lnTo>
                  <a:lnTo>
                    <a:pt x="6064" y="0"/>
                  </a:lnTo>
                  <a:lnTo>
                    <a:pt x="4631" y="0"/>
                  </a:lnTo>
                  <a:lnTo>
                    <a:pt x="3030" y="1743"/>
                  </a:lnTo>
                  <a:lnTo>
                    <a:pt x="1321"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9"/>
            <p:cNvSpPr/>
            <p:nvPr/>
          </p:nvSpPr>
          <p:spPr>
            <a:xfrm>
              <a:off x="2863200" y="2844850"/>
              <a:ext cx="7775" cy="25"/>
            </a:xfrm>
            <a:custGeom>
              <a:rect b="b" l="l" r="r" t="t"/>
              <a:pathLst>
                <a:path extrusionOk="0" h="1" w="311">
                  <a:moveTo>
                    <a:pt x="0" y="0"/>
                  </a:moveTo>
                  <a:lnTo>
                    <a:pt x="0" y="0"/>
                  </a:lnTo>
                  <a:lnTo>
                    <a:pt x="310" y="0"/>
                  </a:lnTo>
                  <a:lnTo>
                    <a:pt x="310" y="0"/>
                  </a:lnTo>
                  <a:close/>
                </a:path>
              </a:pathLst>
            </a:custGeom>
            <a:solidFill>
              <a:srgbClr val="E0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9"/>
            <p:cNvSpPr/>
            <p:nvPr/>
          </p:nvSpPr>
          <p:spPr>
            <a:xfrm>
              <a:off x="2863200" y="2844850"/>
              <a:ext cx="151600" cy="178475"/>
            </a:xfrm>
            <a:custGeom>
              <a:rect b="b" l="l" r="r" t="t"/>
              <a:pathLst>
                <a:path extrusionOk="0" h="7139" w="6064">
                  <a:moveTo>
                    <a:pt x="0" y="0"/>
                  </a:moveTo>
                  <a:lnTo>
                    <a:pt x="1150" y="2877"/>
                  </a:lnTo>
                  <a:lnTo>
                    <a:pt x="2907" y="7138"/>
                  </a:lnTo>
                  <a:lnTo>
                    <a:pt x="3172" y="7138"/>
                  </a:lnTo>
                  <a:lnTo>
                    <a:pt x="4929" y="2877"/>
                  </a:lnTo>
                  <a:lnTo>
                    <a:pt x="6064" y="0"/>
                  </a:lnTo>
                  <a:lnTo>
                    <a:pt x="5750" y="0"/>
                  </a:lnTo>
                  <a:lnTo>
                    <a:pt x="4929" y="2082"/>
                  </a:lnTo>
                  <a:lnTo>
                    <a:pt x="3172" y="6343"/>
                  </a:lnTo>
                  <a:lnTo>
                    <a:pt x="2907" y="6343"/>
                  </a:lnTo>
                  <a:lnTo>
                    <a:pt x="1150" y="2082"/>
                  </a:lnTo>
                  <a:lnTo>
                    <a:pt x="310" y="0"/>
                  </a:ln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9"/>
            <p:cNvSpPr/>
            <p:nvPr/>
          </p:nvSpPr>
          <p:spPr>
            <a:xfrm>
              <a:off x="2881850" y="2850825"/>
              <a:ext cx="113925" cy="60925"/>
            </a:xfrm>
            <a:custGeom>
              <a:rect b="b" l="l" r="r" t="t"/>
              <a:pathLst>
                <a:path extrusionOk="0" h="2437" w="4557">
                  <a:moveTo>
                    <a:pt x="4521" y="0"/>
                  </a:moveTo>
                  <a:cubicBezTo>
                    <a:pt x="4512" y="0"/>
                    <a:pt x="4500" y="4"/>
                    <a:pt x="4493" y="11"/>
                  </a:cubicBezTo>
                  <a:lnTo>
                    <a:pt x="2254" y="2373"/>
                  </a:lnTo>
                  <a:lnTo>
                    <a:pt x="60" y="120"/>
                  </a:lnTo>
                  <a:cubicBezTo>
                    <a:pt x="53" y="112"/>
                    <a:pt x="45" y="108"/>
                    <a:pt x="38" y="108"/>
                  </a:cubicBezTo>
                  <a:cubicBezTo>
                    <a:pt x="30" y="108"/>
                    <a:pt x="23" y="112"/>
                    <a:pt x="16" y="120"/>
                  </a:cubicBezTo>
                  <a:cubicBezTo>
                    <a:pt x="1" y="135"/>
                    <a:pt x="1" y="149"/>
                    <a:pt x="16" y="164"/>
                  </a:cubicBezTo>
                  <a:lnTo>
                    <a:pt x="2224" y="2437"/>
                  </a:lnTo>
                  <a:lnTo>
                    <a:pt x="2284" y="2437"/>
                  </a:lnTo>
                  <a:lnTo>
                    <a:pt x="4538" y="41"/>
                  </a:lnTo>
                  <a:cubicBezTo>
                    <a:pt x="4556" y="41"/>
                    <a:pt x="4556" y="11"/>
                    <a:pt x="4538" y="11"/>
                  </a:cubicBezTo>
                  <a:cubicBezTo>
                    <a:pt x="4538" y="4"/>
                    <a:pt x="4530" y="0"/>
                    <a:pt x="4521"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9"/>
            <p:cNvSpPr/>
            <p:nvPr/>
          </p:nvSpPr>
          <p:spPr>
            <a:xfrm>
              <a:off x="2799400" y="3003425"/>
              <a:ext cx="22225" cy="26050"/>
            </a:xfrm>
            <a:custGeom>
              <a:rect b="b" l="l" r="r" t="t"/>
              <a:pathLst>
                <a:path extrusionOk="0" h="1042" w="889">
                  <a:moveTo>
                    <a:pt x="888" y="0"/>
                  </a:moveTo>
                  <a:lnTo>
                    <a:pt x="0" y="1041"/>
                  </a:lnTo>
                  <a:lnTo>
                    <a:pt x="717" y="1041"/>
                  </a:lnTo>
                  <a:cubicBezTo>
                    <a:pt x="717" y="918"/>
                    <a:pt x="732" y="795"/>
                    <a:pt x="746" y="668"/>
                  </a:cubicBezTo>
                  <a:lnTo>
                    <a:pt x="888"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9"/>
            <p:cNvSpPr/>
            <p:nvPr/>
          </p:nvSpPr>
          <p:spPr>
            <a:xfrm>
              <a:off x="2862350" y="2844850"/>
              <a:ext cx="875" cy="25"/>
            </a:xfrm>
            <a:custGeom>
              <a:rect b="b" l="l" r="r" t="t"/>
              <a:pathLst>
                <a:path extrusionOk="0" h="1" w="35">
                  <a:moveTo>
                    <a:pt x="1" y="0"/>
                  </a:moveTo>
                  <a:lnTo>
                    <a:pt x="1" y="0"/>
                  </a:lnTo>
                  <a:lnTo>
                    <a:pt x="34"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9"/>
            <p:cNvSpPr/>
            <p:nvPr/>
          </p:nvSpPr>
          <p:spPr>
            <a:xfrm>
              <a:off x="2715450" y="2844850"/>
              <a:ext cx="447750" cy="261950"/>
            </a:xfrm>
            <a:custGeom>
              <a:rect b="b" l="l" r="r" t="t"/>
              <a:pathLst>
                <a:path extrusionOk="0" h="10478" w="17910">
                  <a:moveTo>
                    <a:pt x="5426" y="0"/>
                  </a:moveTo>
                  <a:cubicBezTo>
                    <a:pt x="3805" y="0"/>
                    <a:pt x="2393" y="1086"/>
                    <a:pt x="1959" y="2627"/>
                  </a:cubicBezTo>
                  <a:lnTo>
                    <a:pt x="0" y="10448"/>
                  </a:lnTo>
                  <a:lnTo>
                    <a:pt x="2892" y="10463"/>
                  </a:lnTo>
                  <a:lnTo>
                    <a:pt x="3377" y="10463"/>
                  </a:lnTo>
                  <a:lnTo>
                    <a:pt x="4944" y="10478"/>
                  </a:lnTo>
                  <a:lnTo>
                    <a:pt x="4944" y="10463"/>
                  </a:lnTo>
                  <a:lnTo>
                    <a:pt x="14384" y="10463"/>
                  </a:lnTo>
                  <a:lnTo>
                    <a:pt x="14384" y="7384"/>
                  </a:lnTo>
                  <a:lnTo>
                    <a:pt x="15518" y="7384"/>
                  </a:lnTo>
                  <a:lnTo>
                    <a:pt x="17910" y="5955"/>
                  </a:lnTo>
                  <a:lnTo>
                    <a:pt x="14787" y="1056"/>
                  </a:lnTo>
                  <a:cubicBezTo>
                    <a:pt x="13899" y="64"/>
                    <a:pt x="13309" y="15"/>
                    <a:pt x="11974" y="0"/>
                  </a:cubicBezTo>
                  <a:lnTo>
                    <a:pt x="10839" y="2877"/>
                  </a:lnTo>
                  <a:lnTo>
                    <a:pt x="9082" y="7138"/>
                  </a:lnTo>
                  <a:lnTo>
                    <a:pt x="8817" y="7138"/>
                  </a:lnTo>
                  <a:lnTo>
                    <a:pt x="7060" y="2877"/>
                  </a:lnTo>
                  <a:lnTo>
                    <a:pt x="5910" y="0"/>
                  </a:lnTo>
                  <a:lnTo>
                    <a:pt x="5459" y="0"/>
                  </a:lnTo>
                  <a:cubicBezTo>
                    <a:pt x="5448" y="0"/>
                    <a:pt x="5437" y="0"/>
                    <a:pt x="542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9"/>
            <p:cNvSpPr/>
            <p:nvPr/>
          </p:nvSpPr>
          <p:spPr>
            <a:xfrm>
              <a:off x="3048925" y="3032625"/>
              <a:ext cx="26125" cy="73800"/>
            </a:xfrm>
            <a:custGeom>
              <a:rect b="b" l="l" r="r" t="t"/>
              <a:pathLst>
                <a:path extrusionOk="0" h="2952" w="1045">
                  <a:moveTo>
                    <a:pt x="142" y="0"/>
                  </a:moveTo>
                  <a:lnTo>
                    <a:pt x="0" y="2922"/>
                  </a:lnTo>
                  <a:lnTo>
                    <a:pt x="1045" y="2952"/>
                  </a:lnTo>
                  <a:lnTo>
                    <a:pt x="1026" y="526"/>
                  </a:lnTo>
                  <a:cubicBezTo>
                    <a:pt x="918" y="482"/>
                    <a:pt x="795" y="403"/>
                    <a:pt x="672" y="325"/>
                  </a:cubicBezTo>
                  <a:cubicBezTo>
                    <a:pt x="545" y="261"/>
                    <a:pt x="422" y="187"/>
                    <a:pt x="299" y="108"/>
                  </a:cubicBezTo>
                  <a:cubicBezTo>
                    <a:pt x="235" y="60"/>
                    <a:pt x="187" y="30"/>
                    <a:pt x="142" y="0"/>
                  </a:cubicBezTo>
                  <a:close/>
                </a:path>
              </a:pathLst>
            </a:custGeom>
            <a:solidFill>
              <a:srgbClr val="E4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9"/>
            <p:cNvSpPr/>
            <p:nvPr/>
          </p:nvSpPr>
          <p:spPr>
            <a:xfrm>
              <a:off x="2804525" y="2960700"/>
              <a:ext cx="23350" cy="144975"/>
            </a:xfrm>
            <a:custGeom>
              <a:rect b="b" l="l" r="r" t="t"/>
              <a:pathLst>
                <a:path extrusionOk="0" h="5799" w="934">
                  <a:moveTo>
                    <a:pt x="900" y="1"/>
                  </a:moveTo>
                  <a:cubicBezTo>
                    <a:pt x="885" y="1"/>
                    <a:pt x="870" y="15"/>
                    <a:pt x="870" y="30"/>
                  </a:cubicBezTo>
                  <a:lnTo>
                    <a:pt x="0" y="5769"/>
                  </a:lnTo>
                  <a:cubicBezTo>
                    <a:pt x="0" y="5784"/>
                    <a:pt x="15" y="5799"/>
                    <a:pt x="30" y="5799"/>
                  </a:cubicBezTo>
                  <a:cubicBezTo>
                    <a:pt x="45" y="5799"/>
                    <a:pt x="60" y="5799"/>
                    <a:pt x="60" y="5784"/>
                  </a:cubicBezTo>
                  <a:lnTo>
                    <a:pt x="933" y="30"/>
                  </a:lnTo>
                  <a:cubicBezTo>
                    <a:pt x="933" y="15"/>
                    <a:pt x="933" y="1"/>
                    <a:pt x="915" y="1"/>
                  </a:cubicBez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9"/>
            <p:cNvSpPr/>
            <p:nvPr/>
          </p:nvSpPr>
          <p:spPr>
            <a:xfrm>
              <a:off x="2827000" y="2860050"/>
              <a:ext cx="82850" cy="143400"/>
            </a:xfrm>
            <a:custGeom>
              <a:rect b="b" l="l" r="r" t="t"/>
              <a:pathLst>
                <a:path extrusionOk="0" h="5736" w="3314">
                  <a:moveTo>
                    <a:pt x="997" y="1"/>
                  </a:moveTo>
                  <a:lnTo>
                    <a:pt x="997" y="16"/>
                  </a:lnTo>
                  <a:lnTo>
                    <a:pt x="64" y="404"/>
                  </a:lnTo>
                  <a:cubicBezTo>
                    <a:pt x="34" y="419"/>
                    <a:pt x="16" y="433"/>
                    <a:pt x="1" y="482"/>
                  </a:cubicBezTo>
                  <a:cubicBezTo>
                    <a:pt x="1" y="512"/>
                    <a:pt x="16" y="542"/>
                    <a:pt x="34" y="560"/>
                  </a:cubicBezTo>
                  <a:lnTo>
                    <a:pt x="1542" y="1959"/>
                  </a:lnTo>
                  <a:cubicBezTo>
                    <a:pt x="1542" y="1974"/>
                    <a:pt x="1557" y="1989"/>
                    <a:pt x="1542" y="2004"/>
                  </a:cubicBezTo>
                  <a:cubicBezTo>
                    <a:pt x="1542" y="2004"/>
                    <a:pt x="1542" y="2019"/>
                    <a:pt x="1527" y="2019"/>
                  </a:cubicBezTo>
                  <a:lnTo>
                    <a:pt x="594" y="2426"/>
                  </a:lnTo>
                  <a:cubicBezTo>
                    <a:pt x="575" y="2441"/>
                    <a:pt x="545" y="2471"/>
                    <a:pt x="545" y="2500"/>
                  </a:cubicBezTo>
                  <a:cubicBezTo>
                    <a:pt x="530" y="2534"/>
                    <a:pt x="545" y="2564"/>
                    <a:pt x="560" y="2579"/>
                  </a:cubicBezTo>
                  <a:lnTo>
                    <a:pt x="3265" y="5735"/>
                  </a:lnTo>
                  <a:lnTo>
                    <a:pt x="3314" y="5735"/>
                  </a:lnTo>
                  <a:lnTo>
                    <a:pt x="3314" y="5691"/>
                  </a:lnTo>
                  <a:lnTo>
                    <a:pt x="609" y="2549"/>
                  </a:lnTo>
                  <a:cubicBezTo>
                    <a:pt x="609" y="2534"/>
                    <a:pt x="594" y="2519"/>
                    <a:pt x="609" y="2500"/>
                  </a:cubicBezTo>
                  <a:cubicBezTo>
                    <a:pt x="609" y="2500"/>
                    <a:pt x="609" y="2486"/>
                    <a:pt x="624" y="2486"/>
                  </a:cubicBezTo>
                  <a:lnTo>
                    <a:pt x="1557" y="2083"/>
                  </a:lnTo>
                  <a:cubicBezTo>
                    <a:pt x="1586" y="2068"/>
                    <a:pt x="1601" y="2034"/>
                    <a:pt x="1601" y="2004"/>
                  </a:cubicBezTo>
                  <a:cubicBezTo>
                    <a:pt x="1620" y="1974"/>
                    <a:pt x="1601" y="1941"/>
                    <a:pt x="1571" y="1911"/>
                  </a:cubicBezTo>
                  <a:lnTo>
                    <a:pt x="79" y="527"/>
                  </a:lnTo>
                  <a:cubicBezTo>
                    <a:pt x="79" y="512"/>
                    <a:pt x="64" y="497"/>
                    <a:pt x="64" y="482"/>
                  </a:cubicBezTo>
                  <a:lnTo>
                    <a:pt x="94" y="448"/>
                  </a:lnTo>
                  <a:lnTo>
                    <a:pt x="1012" y="60"/>
                  </a:lnTo>
                  <a:cubicBezTo>
                    <a:pt x="1027" y="60"/>
                    <a:pt x="1042" y="45"/>
                    <a:pt x="1027" y="30"/>
                  </a:cubicBezTo>
                  <a:cubicBezTo>
                    <a:pt x="1027" y="16"/>
                    <a:pt x="1012" y="1"/>
                    <a:pt x="997" y="1"/>
                  </a:cubicBez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9"/>
            <p:cNvSpPr/>
            <p:nvPr/>
          </p:nvSpPr>
          <p:spPr>
            <a:xfrm>
              <a:off x="2963475" y="2860050"/>
              <a:ext cx="73425" cy="143400"/>
            </a:xfrm>
            <a:custGeom>
              <a:rect b="b" l="l" r="r" t="t"/>
              <a:pathLst>
                <a:path extrusionOk="0" h="5736" w="2937">
                  <a:moveTo>
                    <a:pt x="2317" y="1"/>
                  </a:moveTo>
                  <a:cubicBezTo>
                    <a:pt x="2299" y="1"/>
                    <a:pt x="2299" y="16"/>
                    <a:pt x="2284" y="30"/>
                  </a:cubicBezTo>
                  <a:cubicBezTo>
                    <a:pt x="2284" y="45"/>
                    <a:pt x="2284" y="60"/>
                    <a:pt x="2299" y="60"/>
                  </a:cubicBezTo>
                  <a:lnTo>
                    <a:pt x="2922" y="325"/>
                  </a:lnTo>
                  <a:cubicBezTo>
                    <a:pt x="2922" y="310"/>
                    <a:pt x="2922" y="280"/>
                    <a:pt x="2937" y="262"/>
                  </a:cubicBezTo>
                  <a:lnTo>
                    <a:pt x="2332" y="16"/>
                  </a:lnTo>
                  <a:cubicBezTo>
                    <a:pt x="2332" y="1"/>
                    <a:pt x="2317" y="1"/>
                    <a:pt x="2317" y="1"/>
                  </a:cubicBezTo>
                  <a:close/>
                  <a:moveTo>
                    <a:pt x="2844" y="900"/>
                  </a:moveTo>
                  <a:cubicBezTo>
                    <a:pt x="2829" y="900"/>
                    <a:pt x="2829" y="900"/>
                    <a:pt x="2829" y="913"/>
                  </a:cubicBezTo>
                  <a:lnTo>
                    <a:pt x="2829" y="913"/>
                  </a:lnTo>
                  <a:lnTo>
                    <a:pt x="2844" y="900"/>
                  </a:lnTo>
                  <a:close/>
                  <a:moveTo>
                    <a:pt x="2829" y="913"/>
                  </a:moveTo>
                  <a:lnTo>
                    <a:pt x="1739" y="1911"/>
                  </a:lnTo>
                  <a:cubicBezTo>
                    <a:pt x="1724" y="1941"/>
                    <a:pt x="1709" y="1974"/>
                    <a:pt x="1709" y="2004"/>
                  </a:cubicBezTo>
                  <a:cubicBezTo>
                    <a:pt x="1724" y="2034"/>
                    <a:pt x="1739" y="2068"/>
                    <a:pt x="1773" y="2083"/>
                  </a:cubicBezTo>
                  <a:lnTo>
                    <a:pt x="2564" y="2426"/>
                  </a:lnTo>
                  <a:cubicBezTo>
                    <a:pt x="2564" y="2407"/>
                    <a:pt x="2579" y="2377"/>
                    <a:pt x="2579" y="2362"/>
                  </a:cubicBezTo>
                  <a:lnTo>
                    <a:pt x="1803" y="2019"/>
                  </a:lnTo>
                  <a:cubicBezTo>
                    <a:pt x="1788" y="2019"/>
                    <a:pt x="1773" y="2004"/>
                    <a:pt x="1773" y="2004"/>
                  </a:cubicBezTo>
                  <a:cubicBezTo>
                    <a:pt x="1773" y="1989"/>
                    <a:pt x="1773" y="1974"/>
                    <a:pt x="1788" y="1959"/>
                  </a:cubicBezTo>
                  <a:lnTo>
                    <a:pt x="2829" y="993"/>
                  </a:lnTo>
                  <a:lnTo>
                    <a:pt x="2829" y="915"/>
                  </a:lnTo>
                  <a:cubicBezTo>
                    <a:pt x="2829" y="914"/>
                    <a:pt x="2829" y="914"/>
                    <a:pt x="2829" y="913"/>
                  </a:cubicBezTo>
                  <a:close/>
                  <a:moveTo>
                    <a:pt x="2504" y="2780"/>
                  </a:moveTo>
                  <a:lnTo>
                    <a:pt x="15" y="5691"/>
                  </a:lnTo>
                  <a:cubicBezTo>
                    <a:pt x="0" y="5706"/>
                    <a:pt x="0" y="5720"/>
                    <a:pt x="15" y="5735"/>
                  </a:cubicBezTo>
                  <a:lnTo>
                    <a:pt x="60" y="5735"/>
                  </a:lnTo>
                  <a:lnTo>
                    <a:pt x="2485" y="2892"/>
                  </a:lnTo>
                  <a:cubicBezTo>
                    <a:pt x="2485" y="2859"/>
                    <a:pt x="2504" y="2814"/>
                    <a:pt x="2504" y="2780"/>
                  </a:cubicBez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9"/>
            <p:cNvSpPr/>
            <p:nvPr/>
          </p:nvSpPr>
          <p:spPr>
            <a:xfrm>
              <a:off x="2938200" y="3028700"/>
              <a:ext cx="1600" cy="76975"/>
            </a:xfrm>
            <a:custGeom>
              <a:rect b="b" l="l" r="r" t="t"/>
              <a:pathLst>
                <a:path extrusionOk="0" h="3079" w="64">
                  <a:moveTo>
                    <a:pt x="30" y="1"/>
                  </a:moveTo>
                  <a:cubicBezTo>
                    <a:pt x="15" y="1"/>
                    <a:pt x="0" y="15"/>
                    <a:pt x="0" y="30"/>
                  </a:cubicBezTo>
                  <a:lnTo>
                    <a:pt x="0" y="3049"/>
                  </a:lnTo>
                  <a:cubicBezTo>
                    <a:pt x="0" y="3064"/>
                    <a:pt x="15" y="3079"/>
                    <a:pt x="30" y="3079"/>
                  </a:cubicBezTo>
                  <a:cubicBezTo>
                    <a:pt x="45" y="3079"/>
                    <a:pt x="64" y="3064"/>
                    <a:pt x="64" y="3049"/>
                  </a:cubicBezTo>
                  <a:lnTo>
                    <a:pt x="64" y="30"/>
                  </a:lnTo>
                  <a:cubicBezTo>
                    <a:pt x="64" y="15"/>
                    <a:pt x="45" y="1"/>
                    <a:pt x="30" y="1"/>
                  </a:cubicBez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9"/>
            <p:cNvSpPr/>
            <p:nvPr/>
          </p:nvSpPr>
          <p:spPr>
            <a:xfrm>
              <a:off x="3092850" y="2866200"/>
              <a:ext cx="11675" cy="11700"/>
            </a:xfrm>
            <a:custGeom>
              <a:rect b="b" l="l" r="r" t="t"/>
              <a:pathLst>
                <a:path extrusionOk="0" h="468" w="467">
                  <a:moveTo>
                    <a:pt x="236" y="1"/>
                  </a:moveTo>
                  <a:cubicBezTo>
                    <a:pt x="109" y="1"/>
                    <a:pt x="1" y="109"/>
                    <a:pt x="1" y="236"/>
                  </a:cubicBezTo>
                  <a:cubicBezTo>
                    <a:pt x="1" y="359"/>
                    <a:pt x="109" y="467"/>
                    <a:pt x="236" y="467"/>
                  </a:cubicBezTo>
                  <a:cubicBezTo>
                    <a:pt x="359" y="467"/>
                    <a:pt x="467" y="359"/>
                    <a:pt x="467" y="236"/>
                  </a:cubicBezTo>
                  <a:cubicBezTo>
                    <a:pt x="467" y="109"/>
                    <a:pt x="359" y="1"/>
                    <a:pt x="23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9"/>
            <p:cNvSpPr/>
            <p:nvPr/>
          </p:nvSpPr>
          <p:spPr>
            <a:xfrm>
              <a:off x="3022525" y="2801275"/>
              <a:ext cx="153925" cy="253450"/>
            </a:xfrm>
            <a:custGeom>
              <a:rect b="b" l="l" r="r" t="t"/>
              <a:pathLst>
                <a:path extrusionOk="0" h="10138" w="6157">
                  <a:moveTo>
                    <a:pt x="963" y="1"/>
                  </a:moveTo>
                  <a:cubicBezTo>
                    <a:pt x="810" y="1090"/>
                    <a:pt x="638" y="2180"/>
                    <a:pt x="467" y="3266"/>
                  </a:cubicBezTo>
                  <a:cubicBezTo>
                    <a:pt x="310" y="4370"/>
                    <a:pt x="15" y="5475"/>
                    <a:pt x="0" y="6594"/>
                  </a:cubicBezTo>
                  <a:cubicBezTo>
                    <a:pt x="0" y="7154"/>
                    <a:pt x="94" y="7743"/>
                    <a:pt x="344" y="8243"/>
                  </a:cubicBezTo>
                  <a:cubicBezTo>
                    <a:pt x="732" y="8989"/>
                    <a:pt x="1463" y="9501"/>
                    <a:pt x="2224" y="9829"/>
                  </a:cubicBezTo>
                  <a:cubicBezTo>
                    <a:pt x="2688" y="10011"/>
                    <a:pt x="3183" y="10138"/>
                    <a:pt x="3676" y="10138"/>
                  </a:cubicBezTo>
                  <a:cubicBezTo>
                    <a:pt x="3809" y="10138"/>
                    <a:pt x="3942" y="10129"/>
                    <a:pt x="4075" y="10109"/>
                  </a:cubicBezTo>
                  <a:cubicBezTo>
                    <a:pt x="5008" y="9952"/>
                    <a:pt x="5627" y="9221"/>
                    <a:pt x="5847" y="8321"/>
                  </a:cubicBezTo>
                  <a:cubicBezTo>
                    <a:pt x="6157" y="7139"/>
                    <a:pt x="5892" y="5863"/>
                    <a:pt x="5690" y="4684"/>
                  </a:cubicBezTo>
                  <a:cubicBezTo>
                    <a:pt x="5552" y="3874"/>
                    <a:pt x="5410" y="3079"/>
                    <a:pt x="5287" y="2273"/>
                  </a:cubicBezTo>
                  <a:lnTo>
                    <a:pt x="963"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9"/>
            <p:cNvSpPr/>
            <p:nvPr/>
          </p:nvSpPr>
          <p:spPr>
            <a:xfrm>
              <a:off x="3022525" y="2965375"/>
              <a:ext cx="25" cy="1975"/>
            </a:xfrm>
            <a:custGeom>
              <a:rect b="b" l="l" r="r" t="t"/>
              <a:pathLst>
                <a:path extrusionOk="0" h="79" w="1">
                  <a:moveTo>
                    <a:pt x="0" y="15"/>
                  </a:moveTo>
                  <a:lnTo>
                    <a:pt x="0" y="30"/>
                  </a:lnTo>
                  <a:lnTo>
                    <a:pt x="0" y="78"/>
                  </a:lnTo>
                  <a:lnTo>
                    <a:pt x="0" y="30"/>
                  </a:lnTo>
                  <a:lnTo>
                    <a:pt x="0" y="15"/>
                  </a:lnTo>
                  <a:close/>
                  <a:moveTo>
                    <a:pt x="0" y="0"/>
                  </a:moveTo>
                  <a:lnTo>
                    <a:pt x="0" y="15"/>
                  </a:lnTo>
                  <a:lnTo>
                    <a:pt x="0" y="0"/>
                  </a:lnTo>
                  <a:close/>
                  <a:moveTo>
                    <a:pt x="0" y="0"/>
                  </a:moveTo>
                  <a:lnTo>
                    <a:pt x="0" y="0"/>
                  </a:lnTo>
                  <a:close/>
                </a:path>
              </a:pathLst>
            </a:custGeom>
            <a:solidFill>
              <a:srgbClr val="E4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9"/>
            <p:cNvSpPr/>
            <p:nvPr/>
          </p:nvSpPr>
          <p:spPr>
            <a:xfrm>
              <a:off x="3168700" y="3007350"/>
              <a:ext cx="375" cy="1975"/>
            </a:xfrm>
            <a:custGeom>
              <a:rect b="b" l="l" r="r" t="t"/>
              <a:pathLst>
                <a:path extrusionOk="0" h="79" w="15">
                  <a:moveTo>
                    <a:pt x="0" y="78"/>
                  </a:moveTo>
                  <a:lnTo>
                    <a:pt x="0" y="78"/>
                  </a:lnTo>
                  <a:lnTo>
                    <a:pt x="0" y="78"/>
                  </a:lnTo>
                  <a:close/>
                  <a:moveTo>
                    <a:pt x="15" y="60"/>
                  </a:moveTo>
                  <a:cubicBezTo>
                    <a:pt x="0" y="60"/>
                    <a:pt x="0" y="60"/>
                    <a:pt x="0" y="78"/>
                  </a:cubicBezTo>
                  <a:cubicBezTo>
                    <a:pt x="0" y="60"/>
                    <a:pt x="0" y="60"/>
                    <a:pt x="15" y="60"/>
                  </a:cubicBezTo>
                  <a:close/>
                  <a:moveTo>
                    <a:pt x="15" y="60"/>
                  </a:moveTo>
                  <a:lnTo>
                    <a:pt x="15" y="60"/>
                  </a:lnTo>
                  <a:lnTo>
                    <a:pt x="15" y="60"/>
                  </a:lnTo>
                  <a:close/>
                  <a:moveTo>
                    <a:pt x="15" y="45"/>
                  </a:moveTo>
                  <a:lnTo>
                    <a:pt x="15" y="60"/>
                  </a:lnTo>
                  <a:lnTo>
                    <a:pt x="15" y="45"/>
                  </a:lnTo>
                  <a:close/>
                  <a:moveTo>
                    <a:pt x="15" y="45"/>
                  </a:moveTo>
                  <a:lnTo>
                    <a:pt x="15" y="45"/>
                  </a:lnTo>
                  <a:lnTo>
                    <a:pt x="15" y="45"/>
                  </a:lnTo>
                  <a:close/>
                  <a:moveTo>
                    <a:pt x="15" y="30"/>
                  </a:moveTo>
                  <a:lnTo>
                    <a:pt x="15" y="30"/>
                  </a:lnTo>
                  <a:lnTo>
                    <a:pt x="15" y="30"/>
                  </a:lnTo>
                  <a:close/>
                  <a:moveTo>
                    <a:pt x="15" y="15"/>
                  </a:moveTo>
                  <a:lnTo>
                    <a:pt x="15" y="15"/>
                  </a:lnTo>
                  <a:lnTo>
                    <a:pt x="15" y="15"/>
                  </a:lnTo>
                  <a:close/>
                  <a:moveTo>
                    <a:pt x="15" y="15"/>
                  </a:moveTo>
                  <a:lnTo>
                    <a:pt x="15" y="15"/>
                  </a:lnTo>
                  <a:lnTo>
                    <a:pt x="15" y="15"/>
                  </a:lnTo>
                  <a:close/>
                  <a:moveTo>
                    <a:pt x="15" y="0"/>
                  </a:moveTo>
                  <a:lnTo>
                    <a:pt x="15" y="0"/>
                  </a:lnTo>
                  <a:close/>
                </a:path>
              </a:pathLst>
            </a:custGeom>
            <a:solidFill>
              <a:srgbClr val="F2F9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9"/>
            <p:cNvSpPr/>
            <p:nvPr/>
          </p:nvSpPr>
          <p:spPr>
            <a:xfrm>
              <a:off x="3022525" y="2950525"/>
              <a:ext cx="150475" cy="104225"/>
            </a:xfrm>
            <a:custGeom>
              <a:rect b="b" l="l" r="r" t="t"/>
              <a:pathLst>
                <a:path extrusionOk="0" h="4169" w="6019">
                  <a:moveTo>
                    <a:pt x="1355" y="3392"/>
                  </a:moveTo>
                  <a:lnTo>
                    <a:pt x="1355" y="3392"/>
                  </a:lnTo>
                  <a:cubicBezTo>
                    <a:pt x="1478" y="3471"/>
                    <a:pt x="1601" y="3545"/>
                    <a:pt x="1728" y="3609"/>
                  </a:cubicBezTo>
                  <a:cubicBezTo>
                    <a:pt x="1586" y="3531"/>
                    <a:pt x="1463" y="3452"/>
                    <a:pt x="1355" y="3392"/>
                  </a:cubicBezTo>
                  <a:close/>
                  <a:moveTo>
                    <a:pt x="30" y="1"/>
                  </a:moveTo>
                  <a:cubicBezTo>
                    <a:pt x="15" y="206"/>
                    <a:pt x="0" y="393"/>
                    <a:pt x="0" y="594"/>
                  </a:cubicBezTo>
                  <a:lnTo>
                    <a:pt x="0" y="609"/>
                  </a:lnTo>
                  <a:lnTo>
                    <a:pt x="0" y="624"/>
                  </a:lnTo>
                  <a:lnTo>
                    <a:pt x="0" y="672"/>
                  </a:lnTo>
                  <a:cubicBezTo>
                    <a:pt x="0" y="1232"/>
                    <a:pt x="94" y="1792"/>
                    <a:pt x="344" y="2273"/>
                  </a:cubicBezTo>
                  <a:cubicBezTo>
                    <a:pt x="530" y="2631"/>
                    <a:pt x="795" y="2926"/>
                    <a:pt x="1090" y="3191"/>
                  </a:cubicBezTo>
                  <a:lnTo>
                    <a:pt x="1090" y="3172"/>
                  </a:lnTo>
                  <a:cubicBezTo>
                    <a:pt x="1105" y="3172"/>
                    <a:pt x="1120" y="3157"/>
                    <a:pt x="1120" y="3157"/>
                  </a:cubicBezTo>
                  <a:cubicBezTo>
                    <a:pt x="1135" y="3157"/>
                    <a:pt x="1135" y="3157"/>
                    <a:pt x="1135" y="3172"/>
                  </a:cubicBezTo>
                  <a:cubicBezTo>
                    <a:pt x="1149" y="3172"/>
                    <a:pt x="1728" y="3564"/>
                    <a:pt x="2131" y="3766"/>
                  </a:cubicBezTo>
                  <a:cubicBezTo>
                    <a:pt x="2146" y="3781"/>
                    <a:pt x="2146" y="3795"/>
                    <a:pt x="2146" y="3810"/>
                  </a:cubicBezTo>
                  <a:cubicBezTo>
                    <a:pt x="2176" y="3825"/>
                    <a:pt x="2209" y="3844"/>
                    <a:pt x="2224" y="3859"/>
                  </a:cubicBezTo>
                  <a:cubicBezTo>
                    <a:pt x="2676" y="4045"/>
                    <a:pt x="3172" y="4169"/>
                    <a:pt x="3653" y="4169"/>
                  </a:cubicBezTo>
                  <a:cubicBezTo>
                    <a:pt x="3795" y="4169"/>
                    <a:pt x="3933" y="4154"/>
                    <a:pt x="4075" y="4139"/>
                  </a:cubicBezTo>
                  <a:cubicBezTo>
                    <a:pt x="5008" y="3982"/>
                    <a:pt x="5627" y="3251"/>
                    <a:pt x="5847" y="2351"/>
                  </a:cubicBezTo>
                  <a:cubicBezTo>
                    <a:pt x="5847" y="2333"/>
                    <a:pt x="5847" y="2333"/>
                    <a:pt x="5862" y="2333"/>
                  </a:cubicBezTo>
                  <a:lnTo>
                    <a:pt x="5862" y="2318"/>
                  </a:lnTo>
                  <a:lnTo>
                    <a:pt x="5862" y="2303"/>
                  </a:lnTo>
                  <a:lnTo>
                    <a:pt x="5862" y="2288"/>
                  </a:lnTo>
                  <a:lnTo>
                    <a:pt x="5862" y="2273"/>
                  </a:lnTo>
                  <a:cubicBezTo>
                    <a:pt x="6019" y="1605"/>
                    <a:pt x="6000" y="919"/>
                    <a:pt x="5925" y="236"/>
                  </a:cubicBezTo>
                  <a:lnTo>
                    <a:pt x="5925" y="236"/>
                  </a:lnTo>
                  <a:cubicBezTo>
                    <a:pt x="5907" y="467"/>
                    <a:pt x="5877" y="702"/>
                    <a:pt x="5813" y="919"/>
                  </a:cubicBezTo>
                  <a:cubicBezTo>
                    <a:pt x="5582" y="1822"/>
                    <a:pt x="4974" y="2538"/>
                    <a:pt x="4026" y="2691"/>
                  </a:cubicBezTo>
                  <a:cubicBezTo>
                    <a:pt x="3903" y="2725"/>
                    <a:pt x="3761" y="2725"/>
                    <a:pt x="3623" y="2725"/>
                  </a:cubicBezTo>
                  <a:cubicBezTo>
                    <a:pt x="3127" y="2725"/>
                    <a:pt x="2642" y="2598"/>
                    <a:pt x="2194" y="2426"/>
                  </a:cubicBezTo>
                  <a:cubicBezTo>
                    <a:pt x="1429" y="2101"/>
                    <a:pt x="702" y="1587"/>
                    <a:pt x="310" y="840"/>
                  </a:cubicBezTo>
                  <a:cubicBezTo>
                    <a:pt x="172" y="579"/>
                    <a:pt x="94" y="299"/>
                    <a:pt x="30" y="1"/>
                  </a:cubicBezTo>
                  <a:close/>
                </a:path>
              </a:pathLst>
            </a:custGeom>
            <a:solidFill>
              <a:srgbClr val="E4EB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9"/>
            <p:cNvSpPr/>
            <p:nvPr/>
          </p:nvSpPr>
          <p:spPr>
            <a:xfrm>
              <a:off x="3075025" y="3045400"/>
              <a:ext cx="1150" cy="775"/>
            </a:xfrm>
            <a:custGeom>
              <a:rect b="b" l="l" r="r" t="t"/>
              <a:pathLst>
                <a:path extrusionOk="0" h="31" w="46">
                  <a:moveTo>
                    <a:pt x="1" y="0"/>
                  </a:moveTo>
                  <a:lnTo>
                    <a:pt x="1" y="30"/>
                  </a:lnTo>
                  <a:lnTo>
                    <a:pt x="16" y="30"/>
                  </a:lnTo>
                  <a:cubicBezTo>
                    <a:pt x="31" y="30"/>
                    <a:pt x="31" y="30"/>
                    <a:pt x="46" y="15"/>
                  </a:cubicBezTo>
                  <a:cubicBezTo>
                    <a:pt x="31" y="15"/>
                    <a:pt x="16" y="15"/>
                    <a:pt x="1" y="0"/>
                  </a:cubicBezTo>
                  <a:close/>
                </a:path>
              </a:pathLst>
            </a:custGeom>
            <a:solidFill>
              <a:srgbClr val="E0E8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9"/>
            <p:cNvSpPr/>
            <p:nvPr/>
          </p:nvSpPr>
          <p:spPr>
            <a:xfrm>
              <a:off x="3049750" y="3030275"/>
              <a:ext cx="25300" cy="15900"/>
            </a:xfrm>
            <a:custGeom>
              <a:rect b="b" l="l" r="r" t="t"/>
              <a:pathLst>
                <a:path extrusionOk="0" h="636" w="1012">
                  <a:moveTo>
                    <a:pt x="1" y="1"/>
                  </a:moveTo>
                  <a:cubicBezTo>
                    <a:pt x="1" y="1"/>
                    <a:pt x="1" y="16"/>
                    <a:pt x="16" y="31"/>
                  </a:cubicBezTo>
                  <a:cubicBezTo>
                    <a:pt x="16" y="31"/>
                    <a:pt x="46" y="46"/>
                    <a:pt x="109" y="94"/>
                  </a:cubicBezTo>
                  <a:lnTo>
                    <a:pt x="109" y="76"/>
                  </a:lnTo>
                  <a:cubicBezTo>
                    <a:pt x="79" y="46"/>
                    <a:pt x="31" y="16"/>
                    <a:pt x="1" y="1"/>
                  </a:cubicBezTo>
                  <a:close/>
                  <a:moveTo>
                    <a:pt x="993" y="605"/>
                  </a:moveTo>
                  <a:lnTo>
                    <a:pt x="993" y="620"/>
                  </a:lnTo>
                  <a:cubicBezTo>
                    <a:pt x="1012" y="620"/>
                    <a:pt x="1012" y="635"/>
                    <a:pt x="1012" y="635"/>
                  </a:cubicBezTo>
                  <a:lnTo>
                    <a:pt x="1012" y="605"/>
                  </a:lnTo>
                  <a:close/>
                </a:path>
              </a:pathLst>
            </a:custGeom>
            <a:solidFill>
              <a:srgbClr val="D1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9"/>
            <p:cNvSpPr/>
            <p:nvPr/>
          </p:nvSpPr>
          <p:spPr>
            <a:xfrm>
              <a:off x="3052450" y="3032150"/>
              <a:ext cx="22150" cy="13650"/>
            </a:xfrm>
            <a:custGeom>
              <a:rect b="b" l="l" r="r" t="t"/>
              <a:pathLst>
                <a:path extrusionOk="0" h="546" w="886">
                  <a:moveTo>
                    <a:pt x="1" y="1"/>
                  </a:moveTo>
                  <a:lnTo>
                    <a:pt x="1" y="19"/>
                  </a:lnTo>
                  <a:cubicBezTo>
                    <a:pt x="46" y="49"/>
                    <a:pt x="94" y="79"/>
                    <a:pt x="158" y="127"/>
                  </a:cubicBezTo>
                  <a:cubicBezTo>
                    <a:pt x="109" y="79"/>
                    <a:pt x="46" y="49"/>
                    <a:pt x="1" y="1"/>
                  </a:cubicBezTo>
                  <a:close/>
                  <a:moveTo>
                    <a:pt x="531" y="344"/>
                  </a:moveTo>
                  <a:lnTo>
                    <a:pt x="531" y="344"/>
                  </a:lnTo>
                  <a:cubicBezTo>
                    <a:pt x="654" y="422"/>
                    <a:pt x="777" y="501"/>
                    <a:pt x="885" y="545"/>
                  </a:cubicBezTo>
                  <a:lnTo>
                    <a:pt x="885" y="530"/>
                  </a:lnTo>
                  <a:cubicBezTo>
                    <a:pt x="762" y="467"/>
                    <a:pt x="639" y="407"/>
                    <a:pt x="531" y="344"/>
                  </a:cubicBezTo>
                  <a:close/>
                </a:path>
              </a:pathLst>
            </a:custGeom>
            <a:solidFill>
              <a:srgbClr val="C9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9"/>
            <p:cNvSpPr/>
            <p:nvPr/>
          </p:nvSpPr>
          <p:spPr>
            <a:xfrm>
              <a:off x="3049750" y="3029450"/>
              <a:ext cx="26425" cy="16350"/>
            </a:xfrm>
            <a:custGeom>
              <a:rect b="b" l="l" r="r" t="t"/>
              <a:pathLst>
                <a:path extrusionOk="0" h="654" w="1057">
                  <a:moveTo>
                    <a:pt x="31" y="0"/>
                  </a:moveTo>
                  <a:cubicBezTo>
                    <a:pt x="31" y="0"/>
                    <a:pt x="16" y="15"/>
                    <a:pt x="1" y="15"/>
                  </a:cubicBezTo>
                  <a:lnTo>
                    <a:pt x="1" y="34"/>
                  </a:lnTo>
                  <a:cubicBezTo>
                    <a:pt x="94" y="94"/>
                    <a:pt x="172" y="172"/>
                    <a:pt x="266" y="235"/>
                  </a:cubicBezTo>
                  <a:cubicBezTo>
                    <a:pt x="374" y="295"/>
                    <a:pt x="497" y="374"/>
                    <a:pt x="639" y="452"/>
                  </a:cubicBezTo>
                  <a:cubicBezTo>
                    <a:pt x="762" y="530"/>
                    <a:pt x="900" y="594"/>
                    <a:pt x="1057" y="653"/>
                  </a:cubicBezTo>
                  <a:cubicBezTo>
                    <a:pt x="1057" y="638"/>
                    <a:pt x="1057" y="624"/>
                    <a:pt x="1042" y="609"/>
                  </a:cubicBezTo>
                  <a:cubicBezTo>
                    <a:pt x="639" y="407"/>
                    <a:pt x="60" y="15"/>
                    <a:pt x="46" y="15"/>
                  </a:cubicBezTo>
                  <a:cubicBezTo>
                    <a:pt x="46" y="0"/>
                    <a:pt x="46" y="0"/>
                    <a:pt x="31" y="0"/>
                  </a:cubicBezTo>
                  <a:close/>
                </a:path>
              </a:pathLst>
            </a:custGeom>
            <a:solidFill>
              <a:srgbClr val="C9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9"/>
            <p:cNvSpPr/>
            <p:nvPr/>
          </p:nvSpPr>
          <p:spPr>
            <a:xfrm>
              <a:off x="3046200" y="2645075"/>
              <a:ext cx="169900" cy="213050"/>
            </a:xfrm>
            <a:custGeom>
              <a:rect b="b" l="l" r="r" t="t"/>
              <a:pathLst>
                <a:path extrusionOk="0" h="8522" w="6796">
                  <a:moveTo>
                    <a:pt x="2626" y="1"/>
                  </a:moveTo>
                  <a:cubicBezTo>
                    <a:pt x="2520" y="1"/>
                    <a:pt x="2417" y="25"/>
                    <a:pt x="2318" y="78"/>
                  </a:cubicBezTo>
                  <a:cubicBezTo>
                    <a:pt x="1695" y="421"/>
                    <a:pt x="1" y="4850"/>
                    <a:pt x="79" y="6342"/>
                  </a:cubicBezTo>
                  <a:lnTo>
                    <a:pt x="4340" y="8521"/>
                  </a:lnTo>
                  <a:lnTo>
                    <a:pt x="4900" y="7555"/>
                  </a:lnTo>
                  <a:cubicBezTo>
                    <a:pt x="5863" y="6980"/>
                    <a:pt x="6452" y="5551"/>
                    <a:pt x="6795" y="4477"/>
                  </a:cubicBezTo>
                  <a:lnTo>
                    <a:pt x="6049" y="4260"/>
                  </a:lnTo>
                  <a:cubicBezTo>
                    <a:pt x="6049" y="4260"/>
                    <a:pt x="4034" y="1"/>
                    <a:pt x="262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9"/>
            <p:cNvSpPr/>
            <p:nvPr/>
          </p:nvSpPr>
          <p:spPr>
            <a:xfrm>
              <a:off x="3084725" y="2694025"/>
              <a:ext cx="129800" cy="114000"/>
            </a:xfrm>
            <a:custGeom>
              <a:rect b="b" l="l" r="r" t="t"/>
              <a:pathLst>
                <a:path extrusionOk="0" h="4560" w="5192">
                  <a:moveTo>
                    <a:pt x="1740" y="0"/>
                  </a:moveTo>
                  <a:cubicBezTo>
                    <a:pt x="1740" y="0"/>
                    <a:pt x="1" y="981"/>
                    <a:pt x="46" y="2690"/>
                  </a:cubicBezTo>
                  <a:cubicBezTo>
                    <a:pt x="77" y="3817"/>
                    <a:pt x="1186" y="4560"/>
                    <a:pt x="2185" y="4560"/>
                  </a:cubicBezTo>
                  <a:cubicBezTo>
                    <a:pt x="2718" y="4560"/>
                    <a:pt x="3220" y="4349"/>
                    <a:pt x="3512" y="3873"/>
                  </a:cubicBezTo>
                  <a:cubicBezTo>
                    <a:pt x="4337" y="2504"/>
                    <a:pt x="5191" y="500"/>
                    <a:pt x="1740" y="0"/>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9"/>
            <p:cNvSpPr/>
            <p:nvPr/>
          </p:nvSpPr>
          <p:spPr>
            <a:xfrm>
              <a:off x="3035400" y="2800000"/>
              <a:ext cx="130975" cy="81300"/>
            </a:xfrm>
            <a:custGeom>
              <a:rect b="b" l="l" r="r" t="t"/>
              <a:pathLst>
                <a:path extrusionOk="0" h="3252" w="5239">
                  <a:moveTo>
                    <a:pt x="544" y="0"/>
                  </a:moveTo>
                  <a:cubicBezTo>
                    <a:pt x="376" y="0"/>
                    <a:pt x="221" y="125"/>
                    <a:pt x="187" y="302"/>
                  </a:cubicBezTo>
                  <a:lnTo>
                    <a:pt x="30" y="1097"/>
                  </a:lnTo>
                  <a:cubicBezTo>
                    <a:pt x="0" y="1265"/>
                    <a:pt x="93" y="1436"/>
                    <a:pt x="261" y="1500"/>
                  </a:cubicBezTo>
                  <a:lnTo>
                    <a:pt x="4694" y="3223"/>
                  </a:lnTo>
                  <a:cubicBezTo>
                    <a:pt x="4741" y="3242"/>
                    <a:pt x="4788" y="3251"/>
                    <a:pt x="4834" y="3251"/>
                  </a:cubicBezTo>
                  <a:cubicBezTo>
                    <a:pt x="5017" y="3251"/>
                    <a:pt x="5178" y="3113"/>
                    <a:pt x="5190" y="2914"/>
                  </a:cubicBezTo>
                  <a:lnTo>
                    <a:pt x="5239" y="2354"/>
                  </a:lnTo>
                  <a:cubicBezTo>
                    <a:pt x="5239" y="2197"/>
                    <a:pt x="5160" y="2059"/>
                    <a:pt x="5019" y="1996"/>
                  </a:cubicBezTo>
                  <a:lnTo>
                    <a:pt x="698" y="37"/>
                  </a:lnTo>
                  <a:cubicBezTo>
                    <a:pt x="647" y="12"/>
                    <a:pt x="595" y="0"/>
                    <a:pt x="54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9"/>
            <p:cNvSpPr/>
            <p:nvPr/>
          </p:nvSpPr>
          <p:spPr>
            <a:xfrm>
              <a:off x="3051250" y="2800175"/>
              <a:ext cx="25" cy="25"/>
            </a:xfrm>
            <a:custGeom>
              <a:rect b="b" l="l" r="r" t="t"/>
              <a:pathLst>
                <a:path extrusionOk="0" h="1" w="1">
                  <a:moveTo>
                    <a:pt x="0" y="0"/>
                  </a:moveTo>
                  <a:lnTo>
                    <a:pt x="0" y="0"/>
                  </a:lnTo>
                  <a:close/>
                </a:path>
              </a:pathLst>
            </a:custGeom>
            <a:solidFill>
              <a:srgbClr val="8A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9"/>
            <p:cNvSpPr/>
            <p:nvPr/>
          </p:nvSpPr>
          <p:spPr>
            <a:xfrm>
              <a:off x="3159725" y="2849150"/>
              <a:ext cx="1150" cy="750"/>
            </a:xfrm>
            <a:custGeom>
              <a:rect b="b" l="l" r="r" t="t"/>
              <a:pathLst>
                <a:path extrusionOk="0" h="30" w="46">
                  <a:moveTo>
                    <a:pt x="1" y="0"/>
                  </a:moveTo>
                  <a:lnTo>
                    <a:pt x="1" y="0"/>
                  </a:lnTo>
                  <a:lnTo>
                    <a:pt x="46" y="30"/>
                  </a:lnTo>
                  <a:lnTo>
                    <a:pt x="46" y="30"/>
                  </a:lnTo>
                  <a:lnTo>
                    <a:pt x="46" y="30"/>
                  </a:lnTo>
                  <a:close/>
                </a:path>
              </a:pathLst>
            </a:custGeom>
            <a:solidFill>
              <a:srgbClr val="CE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9"/>
            <p:cNvSpPr/>
            <p:nvPr/>
          </p:nvSpPr>
          <p:spPr>
            <a:xfrm>
              <a:off x="3051250" y="2800175"/>
              <a:ext cx="7475" cy="3475"/>
            </a:xfrm>
            <a:custGeom>
              <a:rect b="b" l="l" r="r" t="t"/>
              <a:pathLst>
                <a:path extrusionOk="0" h="139" w="299">
                  <a:moveTo>
                    <a:pt x="0" y="0"/>
                  </a:moveTo>
                  <a:cubicBezTo>
                    <a:pt x="19" y="15"/>
                    <a:pt x="49" y="15"/>
                    <a:pt x="64" y="30"/>
                  </a:cubicBezTo>
                  <a:lnTo>
                    <a:pt x="299" y="138"/>
                  </a:lnTo>
                  <a:lnTo>
                    <a:pt x="299" y="138"/>
                  </a:lnTo>
                  <a:lnTo>
                    <a:pt x="64" y="30"/>
                  </a:lnTo>
                  <a:cubicBezTo>
                    <a:pt x="49" y="15"/>
                    <a:pt x="19" y="15"/>
                    <a:pt x="0" y="0"/>
                  </a:cubicBezTo>
                  <a:close/>
                </a:path>
              </a:pathLst>
            </a:custGeom>
            <a:solidFill>
              <a:srgbClr val="8A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9"/>
            <p:cNvSpPr/>
            <p:nvPr/>
          </p:nvSpPr>
          <p:spPr>
            <a:xfrm>
              <a:off x="3160850" y="2849875"/>
              <a:ext cx="500" cy="25"/>
            </a:xfrm>
            <a:custGeom>
              <a:rect b="b" l="l" r="r" t="t"/>
              <a:pathLst>
                <a:path extrusionOk="0" h="1" w="20">
                  <a:moveTo>
                    <a:pt x="19" y="1"/>
                  </a:moveTo>
                  <a:lnTo>
                    <a:pt x="19" y="1"/>
                  </a:lnTo>
                  <a:lnTo>
                    <a:pt x="19" y="1"/>
                  </a:lnTo>
                  <a:close/>
                  <a:moveTo>
                    <a:pt x="19" y="1"/>
                  </a:moveTo>
                  <a:lnTo>
                    <a:pt x="19" y="1"/>
                  </a:lnTo>
                  <a:lnTo>
                    <a:pt x="19" y="1"/>
                  </a:lnTo>
                  <a:close/>
                  <a:moveTo>
                    <a:pt x="19" y="1"/>
                  </a:moveTo>
                  <a:lnTo>
                    <a:pt x="19" y="1"/>
                  </a:lnTo>
                  <a:lnTo>
                    <a:pt x="19" y="1"/>
                  </a:lnTo>
                  <a:close/>
                  <a:moveTo>
                    <a:pt x="1" y="1"/>
                  </a:moveTo>
                  <a:lnTo>
                    <a:pt x="19" y="1"/>
                  </a:lnTo>
                  <a:lnTo>
                    <a:pt x="1" y="1"/>
                  </a:lnTo>
                  <a:close/>
                  <a:moveTo>
                    <a:pt x="1" y="1"/>
                  </a:moveTo>
                  <a:lnTo>
                    <a:pt x="1" y="1"/>
                  </a:lnTo>
                  <a:close/>
                </a:path>
              </a:pathLst>
            </a:custGeom>
            <a:solidFill>
              <a:srgbClr val="CED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9"/>
            <p:cNvSpPr/>
            <p:nvPr/>
          </p:nvSpPr>
          <p:spPr>
            <a:xfrm>
              <a:off x="3041925" y="2800175"/>
              <a:ext cx="123625" cy="55250"/>
            </a:xfrm>
            <a:custGeom>
              <a:rect b="b" l="l" r="r" t="t"/>
              <a:pathLst>
                <a:path extrusionOk="0" h="2210" w="4945">
                  <a:moveTo>
                    <a:pt x="280" y="0"/>
                  </a:moveTo>
                  <a:cubicBezTo>
                    <a:pt x="172" y="0"/>
                    <a:pt x="79" y="45"/>
                    <a:pt x="0" y="123"/>
                  </a:cubicBezTo>
                  <a:cubicBezTo>
                    <a:pt x="19" y="265"/>
                    <a:pt x="94" y="388"/>
                    <a:pt x="235" y="452"/>
                  </a:cubicBezTo>
                  <a:lnTo>
                    <a:pt x="702" y="623"/>
                  </a:lnTo>
                  <a:cubicBezTo>
                    <a:pt x="672" y="511"/>
                    <a:pt x="672" y="403"/>
                    <a:pt x="672" y="280"/>
                  </a:cubicBezTo>
                  <a:lnTo>
                    <a:pt x="672" y="138"/>
                  </a:lnTo>
                  <a:lnTo>
                    <a:pt x="437" y="30"/>
                  </a:lnTo>
                  <a:cubicBezTo>
                    <a:pt x="422" y="15"/>
                    <a:pt x="392" y="15"/>
                    <a:pt x="373" y="0"/>
                  </a:cubicBezTo>
                  <a:close/>
                  <a:moveTo>
                    <a:pt x="3358" y="1351"/>
                  </a:moveTo>
                  <a:cubicBezTo>
                    <a:pt x="3284" y="1429"/>
                    <a:pt x="3191" y="1508"/>
                    <a:pt x="3097" y="1571"/>
                  </a:cubicBezTo>
                  <a:lnTo>
                    <a:pt x="3732" y="1817"/>
                  </a:lnTo>
                  <a:lnTo>
                    <a:pt x="3750" y="1787"/>
                  </a:lnTo>
                  <a:cubicBezTo>
                    <a:pt x="3750" y="1773"/>
                    <a:pt x="3765" y="1773"/>
                    <a:pt x="3780" y="1773"/>
                  </a:cubicBezTo>
                  <a:cubicBezTo>
                    <a:pt x="3795" y="1773"/>
                    <a:pt x="3810" y="1787"/>
                    <a:pt x="3810" y="1802"/>
                  </a:cubicBezTo>
                  <a:lnTo>
                    <a:pt x="3795" y="1836"/>
                  </a:lnTo>
                  <a:lnTo>
                    <a:pt x="4683" y="2175"/>
                  </a:lnTo>
                  <a:cubicBezTo>
                    <a:pt x="4713" y="2190"/>
                    <a:pt x="4758" y="2209"/>
                    <a:pt x="4806" y="2209"/>
                  </a:cubicBezTo>
                  <a:cubicBezTo>
                    <a:pt x="4851" y="2209"/>
                    <a:pt x="4899" y="2190"/>
                    <a:pt x="4944" y="2175"/>
                  </a:cubicBezTo>
                  <a:cubicBezTo>
                    <a:pt x="4914" y="2097"/>
                    <a:pt x="4851" y="2037"/>
                    <a:pt x="4776" y="1989"/>
                  </a:cubicBezTo>
                  <a:lnTo>
                    <a:pt x="4758" y="1989"/>
                  </a:lnTo>
                  <a:lnTo>
                    <a:pt x="4713" y="1959"/>
                  </a:lnTo>
                  <a:lnTo>
                    <a:pt x="3358" y="1351"/>
                  </a:lnTo>
                  <a:close/>
                </a:path>
              </a:pathLst>
            </a:custGeom>
            <a:solidFill>
              <a:srgbClr val="8AC3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9"/>
            <p:cNvSpPr/>
            <p:nvPr/>
          </p:nvSpPr>
          <p:spPr>
            <a:xfrm>
              <a:off x="3054050" y="2815750"/>
              <a:ext cx="5425" cy="17100"/>
            </a:xfrm>
            <a:custGeom>
              <a:rect b="b" l="l" r="r" t="t"/>
              <a:pathLst>
                <a:path extrusionOk="0" h="684" w="217">
                  <a:moveTo>
                    <a:pt x="187" y="0"/>
                  </a:moveTo>
                  <a:cubicBezTo>
                    <a:pt x="168" y="0"/>
                    <a:pt x="153" y="15"/>
                    <a:pt x="153" y="30"/>
                  </a:cubicBezTo>
                  <a:lnTo>
                    <a:pt x="15" y="635"/>
                  </a:lnTo>
                  <a:cubicBezTo>
                    <a:pt x="0" y="653"/>
                    <a:pt x="15" y="668"/>
                    <a:pt x="30" y="683"/>
                  </a:cubicBezTo>
                  <a:lnTo>
                    <a:pt x="45" y="683"/>
                  </a:lnTo>
                  <a:cubicBezTo>
                    <a:pt x="60" y="683"/>
                    <a:pt x="60" y="668"/>
                    <a:pt x="75" y="653"/>
                  </a:cubicBezTo>
                  <a:lnTo>
                    <a:pt x="217" y="45"/>
                  </a:lnTo>
                  <a:cubicBezTo>
                    <a:pt x="217" y="30"/>
                    <a:pt x="202" y="0"/>
                    <a:pt x="187" y="0"/>
                  </a:cubicBez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9"/>
            <p:cNvSpPr/>
            <p:nvPr/>
          </p:nvSpPr>
          <p:spPr>
            <a:xfrm>
              <a:off x="3073450" y="2838600"/>
              <a:ext cx="1150" cy="1225"/>
            </a:xfrm>
            <a:custGeom>
              <a:rect b="b" l="l" r="r" t="t"/>
              <a:pathLst>
                <a:path extrusionOk="0" h="49" w="46">
                  <a:moveTo>
                    <a:pt x="0" y="0"/>
                  </a:moveTo>
                  <a:cubicBezTo>
                    <a:pt x="0" y="34"/>
                    <a:pt x="0" y="49"/>
                    <a:pt x="15" y="49"/>
                  </a:cubicBezTo>
                  <a:lnTo>
                    <a:pt x="30" y="49"/>
                  </a:lnTo>
                  <a:cubicBezTo>
                    <a:pt x="45" y="49"/>
                    <a:pt x="45" y="49"/>
                    <a:pt x="45" y="34"/>
                  </a:cubicBezTo>
                  <a:cubicBezTo>
                    <a:pt x="30" y="19"/>
                    <a:pt x="15" y="19"/>
                    <a:pt x="0" y="0"/>
                  </a:cubicBez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9"/>
            <p:cNvSpPr/>
            <p:nvPr/>
          </p:nvSpPr>
          <p:spPr>
            <a:xfrm>
              <a:off x="3112725" y="2840550"/>
              <a:ext cx="4675" cy="13275"/>
            </a:xfrm>
            <a:custGeom>
              <a:rect b="b" l="l" r="r" t="t"/>
              <a:pathLst>
                <a:path extrusionOk="0" h="531" w="187">
                  <a:moveTo>
                    <a:pt x="187" y="1"/>
                  </a:moveTo>
                  <a:lnTo>
                    <a:pt x="187" y="1"/>
                  </a:lnTo>
                  <a:cubicBezTo>
                    <a:pt x="153" y="16"/>
                    <a:pt x="138" y="34"/>
                    <a:pt x="109" y="34"/>
                  </a:cubicBezTo>
                  <a:lnTo>
                    <a:pt x="0" y="501"/>
                  </a:lnTo>
                  <a:cubicBezTo>
                    <a:pt x="0" y="516"/>
                    <a:pt x="15" y="531"/>
                    <a:pt x="30" y="531"/>
                  </a:cubicBezTo>
                  <a:cubicBezTo>
                    <a:pt x="45" y="531"/>
                    <a:pt x="60" y="531"/>
                    <a:pt x="60" y="516"/>
                  </a:cubicBezTo>
                  <a:lnTo>
                    <a:pt x="187" y="1"/>
                  </a:ln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9"/>
            <p:cNvSpPr/>
            <p:nvPr/>
          </p:nvSpPr>
          <p:spPr>
            <a:xfrm>
              <a:off x="3131750" y="2845600"/>
              <a:ext cx="5050" cy="15600"/>
            </a:xfrm>
            <a:custGeom>
              <a:rect b="b" l="l" r="r" t="t"/>
              <a:pathLst>
                <a:path extrusionOk="0" h="624" w="202">
                  <a:moveTo>
                    <a:pt x="139" y="0"/>
                  </a:moveTo>
                  <a:lnTo>
                    <a:pt x="15" y="594"/>
                  </a:lnTo>
                  <a:cubicBezTo>
                    <a:pt x="0" y="608"/>
                    <a:pt x="15" y="623"/>
                    <a:pt x="30" y="623"/>
                  </a:cubicBezTo>
                  <a:cubicBezTo>
                    <a:pt x="45" y="623"/>
                    <a:pt x="64" y="623"/>
                    <a:pt x="64" y="608"/>
                  </a:cubicBezTo>
                  <a:lnTo>
                    <a:pt x="202" y="19"/>
                  </a:lnTo>
                  <a:lnTo>
                    <a:pt x="139" y="0"/>
                  </a:lnTo>
                  <a:close/>
                </a:path>
              </a:pathLst>
            </a:custGeom>
            <a:solidFill>
              <a:srgbClr val="95CB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9"/>
            <p:cNvSpPr/>
            <p:nvPr/>
          </p:nvSpPr>
          <p:spPr>
            <a:xfrm>
              <a:off x="3135200" y="2844475"/>
              <a:ext cx="1975" cy="1600"/>
            </a:xfrm>
            <a:custGeom>
              <a:rect b="b" l="l" r="r" t="t"/>
              <a:pathLst>
                <a:path extrusionOk="0" h="64" w="79">
                  <a:moveTo>
                    <a:pt x="49" y="1"/>
                  </a:moveTo>
                  <a:cubicBezTo>
                    <a:pt x="34" y="1"/>
                    <a:pt x="19" y="1"/>
                    <a:pt x="19" y="15"/>
                  </a:cubicBezTo>
                  <a:lnTo>
                    <a:pt x="1" y="45"/>
                  </a:lnTo>
                  <a:lnTo>
                    <a:pt x="64" y="64"/>
                  </a:lnTo>
                  <a:lnTo>
                    <a:pt x="79" y="30"/>
                  </a:lnTo>
                  <a:cubicBezTo>
                    <a:pt x="79" y="15"/>
                    <a:pt x="64" y="1"/>
                    <a:pt x="49" y="1"/>
                  </a:cubicBezTo>
                  <a:close/>
                </a:path>
              </a:pathLst>
            </a:custGeom>
            <a:solidFill>
              <a:srgbClr val="79B6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9"/>
            <p:cNvSpPr/>
            <p:nvPr/>
          </p:nvSpPr>
          <p:spPr>
            <a:xfrm>
              <a:off x="3052825" y="2545975"/>
              <a:ext cx="229325" cy="300375"/>
            </a:xfrm>
            <a:custGeom>
              <a:rect b="b" l="l" r="r" t="t"/>
              <a:pathLst>
                <a:path extrusionOk="0" h="12015" w="9173">
                  <a:moveTo>
                    <a:pt x="6501" y="1"/>
                  </a:moveTo>
                  <a:lnTo>
                    <a:pt x="497" y="9515"/>
                  </a:lnTo>
                  <a:cubicBezTo>
                    <a:pt x="1" y="10306"/>
                    <a:pt x="202" y="11317"/>
                    <a:pt x="934" y="11784"/>
                  </a:cubicBezTo>
                  <a:cubicBezTo>
                    <a:pt x="1183" y="11940"/>
                    <a:pt x="1461" y="12014"/>
                    <a:pt x="1739" y="12014"/>
                  </a:cubicBezTo>
                  <a:cubicBezTo>
                    <a:pt x="2291" y="12014"/>
                    <a:pt x="2842" y="11721"/>
                    <a:pt x="3172" y="11194"/>
                  </a:cubicBezTo>
                  <a:lnTo>
                    <a:pt x="9172" y="1680"/>
                  </a:lnTo>
                  <a:lnTo>
                    <a:pt x="6501"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9"/>
            <p:cNvSpPr/>
            <p:nvPr/>
          </p:nvSpPr>
          <p:spPr>
            <a:xfrm>
              <a:off x="3067200" y="2548325"/>
              <a:ext cx="210275" cy="279500"/>
            </a:xfrm>
            <a:custGeom>
              <a:rect b="b" l="l" r="r" t="t"/>
              <a:pathLst>
                <a:path extrusionOk="0" h="11180" w="8411">
                  <a:moveTo>
                    <a:pt x="6079" y="0"/>
                  </a:moveTo>
                  <a:lnTo>
                    <a:pt x="467" y="8906"/>
                  </a:lnTo>
                  <a:cubicBezTo>
                    <a:pt x="0" y="9653"/>
                    <a:pt x="142" y="10570"/>
                    <a:pt x="795" y="10992"/>
                  </a:cubicBezTo>
                  <a:cubicBezTo>
                    <a:pt x="997" y="11119"/>
                    <a:pt x="1224" y="11180"/>
                    <a:pt x="1456" y="11180"/>
                  </a:cubicBezTo>
                  <a:cubicBezTo>
                    <a:pt x="1958" y="11180"/>
                    <a:pt x="2480" y="10895"/>
                    <a:pt x="2799" y="10384"/>
                  </a:cubicBezTo>
                  <a:lnTo>
                    <a:pt x="8411" y="1478"/>
                  </a:lnTo>
                  <a:lnTo>
                    <a:pt x="6079"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9"/>
            <p:cNvSpPr/>
            <p:nvPr/>
          </p:nvSpPr>
          <p:spPr>
            <a:xfrm>
              <a:off x="3180725" y="2588700"/>
              <a:ext cx="7400" cy="11325"/>
            </a:xfrm>
            <a:custGeom>
              <a:rect b="b" l="l" r="r" t="t"/>
              <a:pathLst>
                <a:path extrusionOk="0" h="453" w="296">
                  <a:moveTo>
                    <a:pt x="295" y="1"/>
                  </a:moveTo>
                  <a:lnTo>
                    <a:pt x="0" y="452"/>
                  </a:lnTo>
                  <a:lnTo>
                    <a:pt x="15" y="452"/>
                  </a:lnTo>
                  <a:lnTo>
                    <a:pt x="295" y="1"/>
                  </a:lnTo>
                  <a:close/>
                </a:path>
              </a:pathLst>
            </a:custGeom>
            <a:solidFill>
              <a:srgbClr val="D7E3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9"/>
            <p:cNvSpPr/>
            <p:nvPr/>
          </p:nvSpPr>
          <p:spPr>
            <a:xfrm>
              <a:off x="3181100" y="2588700"/>
              <a:ext cx="73525" cy="54025"/>
            </a:xfrm>
            <a:custGeom>
              <a:rect b="b" l="l" r="r" t="t"/>
              <a:pathLst>
                <a:path extrusionOk="0" h="2161" w="2941">
                  <a:moveTo>
                    <a:pt x="280" y="1"/>
                  </a:moveTo>
                  <a:lnTo>
                    <a:pt x="0" y="452"/>
                  </a:lnTo>
                  <a:lnTo>
                    <a:pt x="157" y="545"/>
                  </a:lnTo>
                  <a:lnTo>
                    <a:pt x="437" y="109"/>
                  </a:lnTo>
                  <a:lnTo>
                    <a:pt x="280" y="1"/>
                  </a:lnTo>
                  <a:close/>
                  <a:moveTo>
                    <a:pt x="2769" y="1601"/>
                  </a:moveTo>
                  <a:lnTo>
                    <a:pt x="2489" y="2053"/>
                  </a:lnTo>
                  <a:lnTo>
                    <a:pt x="2642" y="2161"/>
                  </a:lnTo>
                  <a:lnTo>
                    <a:pt x="2940" y="1713"/>
                  </a:lnTo>
                  <a:lnTo>
                    <a:pt x="2769" y="1601"/>
                  </a:lnTo>
                  <a:close/>
                </a:path>
              </a:pathLst>
            </a:custGeom>
            <a:solidFill>
              <a:srgbClr val="CFD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9"/>
            <p:cNvSpPr/>
            <p:nvPr/>
          </p:nvSpPr>
          <p:spPr>
            <a:xfrm>
              <a:off x="3185000" y="2591400"/>
              <a:ext cx="65325" cy="48625"/>
            </a:xfrm>
            <a:custGeom>
              <a:rect b="b" l="l" r="r" t="t"/>
              <a:pathLst>
                <a:path extrusionOk="0" h="1945" w="2613">
                  <a:moveTo>
                    <a:pt x="281" y="1"/>
                  </a:moveTo>
                  <a:lnTo>
                    <a:pt x="1" y="437"/>
                  </a:lnTo>
                  <a:lnTo>
                    <a:pt x="2333" y="1945"/>
                  </a:lnTo>
                  <a:lnTo>
                    <a:pt x="2613" y="1493"/>
                  </a:lnTo>
                  <a:lnTo>
                    <a:pt x="281" y="1"/>
                  </a:lnTo>
                  <a:close/>
                </a:path>
              </a:pathLst>
            </a:custGeom>
            <a:solidFill>
              <a:srgbClr val="CFDA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9"/>
            <p:cNvSpPr/>
            <p:nvPr/>
          </p:nvSpPr>
          <p:spPr>
            <a:xfrm>
              <a:off x="3066825" y="2612400"/>
              <a:ext cx="168675" cy="216950"/>
            </a:xfrm>
            <a:custGeom>
              <a:rect b="b" l="l" r="r" t="t"/>
              <a:pathLst>
                <a:path extrusionOk="0" h="8678" w="6747">
                  <a:moveTo>
                    <a:pt x="4620" y="0"/>
                  </a:moveTo>
                  <a:lnTo>
                    <a:pt x="344" y="6780"/>
                  </a:lnTo>
                  <a:cubicBezTo>
                    <a:pt x="1" y="7340"/>
                    <a:pt x="187" y="8101"/>
                    <a:pt x="777" y="8474"/>
                  </a:cubicBezTo>
                  <a:cubicBezTo>
                    <a:pt x="996" y="8612"/>
                    <a:pt x="1239" y="8678"/>
                    <a:pt x="1476" y="8678"/>
                  </a:cubicBezTo>
                  <a:cubicBezTo>
                    <a:pt x="1878" y="8678"/>
                    <a:pt x="2264" y="8487"/>
                    <a:pt x="2489" y="8134"/>
                  </a:cubicBezTo>
                  <a:lnTo>
                    <a:pt x="6747" y="1355"/>
                  </a:lnTo>
                  <a:lnTo>
                    <a:pt x="4620" y="0"/>
                  </a:ln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9"/>
            <p:cNvSpPr/>
            <p:nvPr/>
          </p:nvSpPr>
          <p:spPr>
            <a:xfrm>
              <a:off x="3069150" y="2789250"/>
              <a:ext cx="11325" cy="30350"/>
            </a:xfrm>
            <a:custGeom>
              <a:rect b="b" l="l" r="r" t="t"/>
              <a:pathLst>
                <a:path extrusionOk="0" h="1214" w="453">
                  <a:moveTo>
                    <a:pt x="124" y="1"/>
                  </a:moveTo>
                  <a:cubicBezTo>
                    <a:pt x="1" y="422"/>
                    <a:pt x="124" y="889"/>
                    <a:pt x="452" y="1213"/>
                  </a:cubicBezTo>
                  <a:cubicBezTo>
                    <a:pt x="124" y="889"/>
                    <a:pt x="1" y="422"/>
                    <a:pt x="124" y="1"/>
                  </a:cubicBezTo>
                  <a:close/>
                </a:path>
              </a:pathLst>
            </a:custGeom>
            <a:solidFill>
              <a:srgbClr val="EFA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9"/>
            <p:cNvSpPr/>
            <p:nvPr/>
          </p:nvSpPr>
          <p:spPr>
            <a:xfrm>
              <a:off x="3072225" y="2612400"/>
              <a:ext cx="163275" cy="176875"/>
            </a:xfrm>
            <a:custGeom>
              <a:rect b="b" l="l" r="r" t="t"/>
              <a:pathLst>
                <a:path extrusionOk="0" h="7075" w="6531">
                  <a:moveTo>
                    <a:pt x="2770" y="2597"/>
                  </a:moveTo>
                  <a:lnTo>
                    <a:pt x="2770" y="2597"/>
                  </a:lnTo>
                  <a:lnTo>
                    <a:pt x="128" y="6780"/>
                  </a:lnTo>
                  <a:cubicBezTo>
                    <a:pt x="64" y="6873"/>
                    <a:pt x="35" y="6981"/>
                    <a:pt x="1" y="7075"/>
                  </a:cubicBezTo>
                  <a:lnTo>
                    <a:pt x="1" y="7075"/>
                  </a:lnTo>
                  <a:cubicBezTo>
                    <a:pt x="35" y="6981"/>
                    <a:pt x="64" y="6873"/>
                    <a:pt x="128" y="6780"/>
                  </a:cubicBezTo>
                  <a:lnTo>
                    <a:pt x="2770" y="2597"/>
                  </a:lnTo>
                  <a:close/>
                  <a:moveTo>
                    <a:pt x="2911" y="2381"/>
                  </a:moveTo>
                  <a:lnTo>
                    <a:pt x="2911" y="2381"/>
                  </a:lnTo>
                  <a:lnTo>
                    <a:pt x="2911" y="2381"/>
                  </a:lnTo>
                  <a:lnTo>
                    <a:pt x="2911" y="2381"/>
                  </a:lnTo>
                  <a:lnTo>
                    <a:pt x="2911" y="2381"/>
                  </a:lnTo>
                  <a:close/>
                  <a:moveTo>
                    <a:pt x="6344" y="1232"/>
                  </a:moveTo>
                  <a:lnTo>
                    <a:pt x="6344" y="1232"/>
                  </a:lnTo>
                  <a:lnTo>
                    <a:pt x="6531" y="1340"/>
                  </a:lnTo>
                  <a:lnTo>
                    <a:pt x="6344" y="1232"/>
                  </a:lnTo>
                  <a:close/>
                  <a:moveTo>
                    <a:pt x="4404" y="0"/>
                  </a:moveTo>
                  <a:lnTo>
                    <a:pt x="4061" y="545"/>
                  </a:lnTo>
                  <a:lnTo>
                    <a:pt x="4061" y="545"/>
                  </a:lnTo>
                  <a:close/>
                </a:path>
              </a:pathLst>
            </a:custGeom>
            <a:solidFill>
              <a:srgbClr val="EFA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9"/>
            <p:cNvSpPr/>
            <p:nvPr/>
          </p:nvSpPr>
          <p:spPr>
            <a:xfrm>
              <a:off x="3103775" y="2821525"/>
              <a:ext cx="20250" cy="7775"/>
            </a:xfrm>
            <a:custGeom>
              <a:rect b="b" l="l" r="r" t="t"/>
              <a:pathLst>
                <a:path extrusionOk="0" h="311" w="810">
                  <a:moveTo>
                    <a:pt x="810" y="1"/>
                  </a:moveTo>
                  <a:lnTo>
                    <a:pt x="810" y="1"/>
                  </a:lnTo>
                  <a:cubicBezTo>
                    <a:pt x="590" y="202"/>
                    <a:pt x="295" y="310"/>
                    <a:pt x="0" y="310"/>
                  </a:cubicBezTo>
                  <a:lnTo>
                    <a:pt x="0" y="310"/>
                  </a:lnTo>
                  <a:cubicBezTo>
                    <a:pt x="295" y="310"/>
                    <a:pt x="590" y="202"/>
                    <a:pt x="810" y="1"/>
                  </a:cubicBezTo>
                  <a:close/>
                </a:path>
              </a:pathLst>
            </a:custGeom>
            <a:solidFill>
              <a:srgbClr val="EFA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9"/>
            <p:cNvSpPr/>
            <p:nvPr/>
          </p:nvSpPr>
          <p:spPr>
            <a:xfrm>
              <a:off x="3124000" y="2646250"/>
              <a:ext cx="111500" cy="175300"/>
            </a:xfrm>
            <a:custGeom>
              <a:rect b="b" l="l" r="r" t="t"/>
              <a:pathLst>
                <a:path extrusionOk="0" h="7012" w="4460">
                  <a:moveTo>
                    <a:pt x="1616" y="4508"/>
                  </a:moveTo>
                  <a:lnTo>
                    <a:pt x="202" y="6780"/>
                  </a:lnTo>
                  <a:cubicBezTo>
                    <a:pt x="139" y="6855"/>
                    <a:pt x="75" y="6933"/>
                    <a:pt x="1" y="7012"/>
                  </a:cubicBezTo>
                  <a:lnTo>
                    <a:pt x="1" y="7012"/>
                  </a:lnTo>
                  <a:cubicBezTo>
                    <a:pt x="75" y="6933"/>
                    <a:pt x="139" y="6855"/>
                    <a:pt x="202" y="6780"/>
                  </a:cubicBezTo>
                  <a:lnTo>
                    <a:pt x="1616" y="4508"/>
                  </a:lnTo>
                  <a:lnTo>
                    <a:pt x="1616" y="4508"/>
                  </a:lnTo>
                  <a:close/>
                  <a:moveTo>
                    <a:pt x="1725" y="4336"/>
                  </a:moveTo>
                  <a:lnTo>
                    <a:pt x="1725" y="4336"/>
                  </a:lnTo>
                  <a:lnTo>
                    <a:pt x="1725" y="4336"/>
                  </a:lnTo>
                  <a:lnTo>
                    <a:pt x="1725" y="4336"/>
                  </a:lnTo>
                  <a:lnTo>
                    <a:pt x="1725" y="4336"/>
                  </a:lnTo>
                  <a:close/>
                  <a:moveTo>
                    <a:pt x="4460" y="1"/>
                  </a:moveTo>
                  <a:lnTo>
                    <a:pt x="3575" y="1415"/>
                  </a:lnTo>
                  <a:lnTo>
                    <a:pt x="3575" y="1415"/>
                  </a:lnTo>
                  <a:close/>
                </a:path>
              </a:pathLst>
            </a:custGeom>
            <a:solidFill>
              <a:srgbClr val="EFAA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9"/>
            <p:cNvSpPr/>
            <p:nvPr/>
          </p:nvSpPr>
          <p:spPr>
            <a:xfrm>
              <a:off x="3069150" y="2612400"/>
              <a:ext cx="166350" cy="216900"/>
            </a:xfrm>
            <a:custGeom>
              <a:rect b="b" l="l" r="r" t="t"/>
              <a:pathLst>
                <a:path extrusionOk="0" h="8676" w="6654">
                  <a:moveTo>
                    <a:pt x="4527" y="0"/>
                  </a:moveTo>
                  <a:lnTo>
                    <a:pt x="4184" y="545"/>
                  </a:lnTo>
                  <a:cubicBezTo>
                    <a:pt x="4262" y="560"/>
                    <a:pt x="4340" y="579"/>
                    <a:pt x="4415" y="609"/>
                  </a:cubicBezTo>
                  <a:lnTo>
                    <a:pt x="4728" y="127"/>
                  </a:lnTo>
                  <a:lnTo>
                    <a:pt x="4527" y="0"/>
                  </a:lnTo>
                  <a:close/>
                  <a:moveTo>
                    <a:pt x="6654" y="1340"/>
                  </a:moveTo>
                  <a:lnTo>
                    <a:pt x="5754" y="2754"/>
                  </a:lnTo>
                  <a:cubicBezTo>
                    <a:pt x="5769" y="2754"/>
                    <a:pt x="5769" y="2754"/>
                    <a:pt x="5769" y="2769"/>
                  </a:cubicBezTo>
                  <a:lnTo>
                    <a:pt x="6654" y="1355"/>
                  </a:lnTo>
                  <a:lnTo>
                    <a:pt x="6654" y="1340"/>
                  </a:lnTo>
                  <a:close/>
                  <a:moveTo>
                    <a:pt x="3295" y="2381"/>
                  </a:moveTo>
                  <a:lnTo>
                    <a:pt x="3295" y="2381"/>
                  </a:lnTo>
                  <a:cubicBezTo>
                    <a:pt x="3157" y="2459"/>
                    <a:pt x="3016" y="2519"/>
                    <a:pt x="2893" y="2597"/>
                  </a:cubicBezTo>
                  <a:lnTo>
                    <a:pt x="251" y="6780"/>
                  </a:lnTo>
                  <a:cubicBezTo>
                    <a:pt x="187" y="6873"/>
                    <a:pt x="158" y="6981"/>
                    <a:pt x="124" y="7075"/>
                  </a:cubicBezTo>
                  <a:cubicBezTo>
                    <a:pt x="1" y="7496"/>
                    <a:pt x="124" y="7963"/>
                    <a:pt x="452" y="8287"/>
                  </a:cubicBezTo>
                  <a:cubicBezTo>
                    <a:pt x="516" y="8351"/>
                    <a:pt x="590" y="8414"/>
                    <a:pt x="684" y="8474"/>
                  </a:cubicBezTo>
                  <a:cubicBezTo>
                    <a:pt x="904" y="8601"/>
                    <a:pt x="1135" y="8675"/>
                    <a:pt x="1385" y="8675"/>
                  </a:cubicBezTo>
                  <a:cubicBezTo>
                    <a:pt x="1680" y="8675"/>
                    <a:pt x="1975" y="8567"/>
                    <a:pt x="2195" y="8366"/>
                  </a:cubicBezTo>
                  <a:cubicBezTo>
                    <a:pt x="2269" y="8287"/>
                    <a:pt x="2333" y="8209"/>
                    <a:pt x="2396" y="8134"/>
                  </a:cubicBezTo>
                  <a:lnTo>
                    <a:pt x="3810" y="5862"/>
                  </a:lnTo>
                  <a:lnTo>
                    <a:pt x="3810" y="5847"/>
                  </a:lnTo>
                  <a:lnTo>
                    <a:pt x="2396" y="8086"/>
                  </a:lnTo>
                  <a:cubicBezTo>
                    <a:pt x="2161" y="8459"/>
                    <a:pt x="1773" y="8660"/>
                    <a:pt x="1385" y="8660"/>
                  </a:cubicBezTo>
                  <a:cubicBezTo>
                    <a:pt x="1184" y="8660"/>
                    <a:pt x="982" y="8601"/>
                    <a:pt x="796" y="8489"/>
                  </a:cubicBezTo>
                  <a:cubicBezTo>
                    <a:pt x="266" y="8164"/>
                    <a:pt x="124" y="7433"/>
                    <a:pt x="467" y="6873"/>
                  </a:cubicBezTo>
                  <a:lnTo>
                    <a:pt x="3295" y="2381"/>
                  </a:lnTo>
                  <a:close/>
                </a:path>
              </a:pathLst>
            </a:custGeom>
            <a:solidFill>
              <a:srgbClr val="EC65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9"/>
            <p:cNvSpPr/>
            <p:nvPr/>
          </p:nvSpPr>
          <p:spPr>
            <a:xfrm>
              <a:off x="3093225" y="2615575"/>
              <a:ext cx="137600" cy="176575"/>
            </a:xfrm>
            <a:custGeom>
              <a:rect b="b" l="l" r="r" t="t"/>
              <a:pathLst>
                <a:path extrusionOk="0" h="7063" w="5504">
                  <a:moveTo>
                    <a:pt x="3765" y="0"/>
                  </a:moveTo>
                  <a:lnTo>
                    <a:pt x="280" y="5519"/>
                  </a:lnTo>
                  <a:cubicBezTo>
                    <a:pt x="0" y="5985"/>
                    <a:pt x="157" y="6589"/>
                    <a:pt x="639" y="6903"/>
                  </a:cubicBezTo>
                  <a:cubicBezTo>
                    <a:pt x="810" y="7011"/>
                    <a:pt x="1002" y="7063"/>
                    <a:pt x="1192" y="7063"/>
                  </a:cubicBezTo>
                  <a:cubicBezTo>
                    <a:pt x="1518" y="7063"/>
                    <a:pt x="1836" y="6909"/>
                    <a:pt x="2023" y="6623"/>
                  </a:cubicBezTo>
                  <a:lnTo>
                    <a:pt x="5504" y="1105"/>
                  </a:lnTo>
                  <a:lnTo>
                    <a:pt x="3765" y="0"/>
                  </a:ln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9"/>
            <p:cNvSpPr/>
            <p:nvPr/>
          </p:nvSpPr>
          <p:spPr>
            <a:xfrm>
              <a:off x="3178400" y="2654225"/>
              <a:ext cx="8975" cy="7775"/>
            </a:xfrm>
            <a:custGeom>
              <a:rect b="b" l="l" r="r" t="t"/>
              <a:pathLst>
                <a:path extrusionOk="0" h="311" w="359">
                  <a:moveTo>
                    <a:pt x="181" y="1"/>
                  </a:moveTo>
                  <a:cubicBezTo>
                    <a:pt x="128" y="1"/>
                    <a:pt x="77" y="28"/>
                    <a:pt x="45" y="70"/>
                  </a:cubicBezTo>
                  <a:cubicBezTo>
                    <a:pt x="0" y="148"/>
                    <a:pt x="30" y="241"/>
                    <a:pt x="93" y="286"/>
                  </a:cubicBezTo>
                  <a:cubicBezTo>
                    <a:pt x="120" y="303"/>
                    <a:pt x="149" y="310"/>
                    <a:pt x="177" y="310"/>
                  </a:cubicBezTo>
                  <a:cubicBezTo>
                    <a:pt x="230" y="310"/>
                    <a:pt x="280" y="283"/>
                    <a:pt x="310" y="241"/>
                  </a:cubicBezTo>
                  <a:cubicBezTo>
                    <a:pt x="358" y="163"/>
                    <a:pt x="325" y="70"/>
                    <a:pt x="265" y="25"/>
                  </a:cubicBezTo>
                  <a:cubicBezTo>
                    <a:pt x="238" y="8"/>
                    <a:pt x="209" y="1"/>
                    <a:pt x="18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9"/>
            <p:cNvSpPr/>
            <p:nvPr/>
          </p:nvSpPr>
          <p:spPr>
            <a:xfrm>
              <a:off x="3169050" y="2706900"/>
              <a:ext cx="9000" cy="7625"/>
            </a:xfrm>
            <a:custGeom>
              <a:rect b="b" l="l" r="r" t="t"/>
              <a:pathLst>
                <a:path extrusionOk="0" h="305" w="360">
                  <a:moveTo>
                    <a:pt x="190" y="1"/>
                  </a:moveTo>
                  <a:cubicBezTo>
                    <a:pt x="134" y="1"/>
                    <a:pt x="79" y="25"/>
                    <a:pt x="46" y="78"/>
                  </a:cubicBezTo>
                  <a:cubicBezTo>
                    <a:pt x="1" y="138"/>
                    <a:pt x="31" y="231"/>
                    <a:pt x="94" y="280"/>
                  </a:cubicBezTo>
                  <a:cubicBezTo>
                    <a:pt x="123" y="296"/>
                    <a:pt x="154" y="305"/>
                    <a:pt x="184" y="305"/>
                  </a:cubicBezTo>
                  <a:cubicBezTo>
                    <a:pt x="235" y="305"/>
                    <a:pt x="282" y="281"/>
                    <a:pt x="311" y="231"/>
                  </a:cubicBezTo>
                  <a:cubicBezTo>
                    <a:pt x="359" y="157"/>
                    <a:pt x="326" y="63"/>
                    <a:pt x="266" y="15"/>
                  </a:cubicBezTo>
                  <a:cubicBezTo>
                    <a:pt x="241" y="6"/>
                    <a:pt x="215" y="1"/>
                    <a:pt x="190"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9"/>
            <p:cNvSpPr/>
            <p:nvPr/>
          </p:nvSpPr>
          <p:spPr>
            <a:xfrm>
              <a:off x="3131000" y="2708975"/>
              <a:ext cx="8900" cy="7525"/>
            </a:xfrm>
            <a:custGeom>
              <a:rect b="b" l="l" r="r" t="t"/>
              <a:pathLst>
                <a:path extrusionOk="0" h="301" w="356">
                  <a:moveTo>
                    <a:pt x="174" y="0"/>
                  </a:moveTo>
                  <a:cubicBezTo>
                    <a:pt x="124" y="0"/>
                    <a:pt x="76" y="24"/>
                    <a:pt x="45" y="74"/>
                  </a:cubicBezTo>
                  <a:cubicBezTo>
                    <a:pt x="1" y="133"/>
                    <a:pt x="16" y="227"/>
                    <a:pt x="94" y="275"/>
                  </a:cubicBezTo>
                  <a:cubicBezTo>
                    <a:pt x="122" y="292"/>
                    <a:pt x="152" y="300"/>
                    <a:pt x="181" y="300"/>
                  </a:cubicBezTo>
                  <a:cubicBezTo>
                    <a:pt x="232" y="300"/>
                    <a:pt x="280" y="276"/>
                    <a:pt x="310" y="227"/>
                  </a:cubicBezTo>
                  <a:cubicBezTo>
                    <a:pt x="355" y="167"/>
                    <a:pt x="325" y="55"/>
                    <a:pt x="262" y="25"/>
                  </a:cubicBezTo>
                  <a:cubicBezTo>
                    <a:pt x="234" y="9"/>
                    <a:pt x="204" y="0"/>
                    <a:pt x="174"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9"/>
            <p:cNvSpPr/>
            <p:nvPr/>
          </p:nvSpPr>
          <p:spPr>
            <a:xfrm>
              <a:off x="3082775" y="2809675"/>
              <a:ext cx="39300" cy="12625"/>
            </a:xfrm>
            <a:custGeom>
              <a:rect b="b" l="l" r="r" t="t"/>
              <a:pathLst>
                <a:path extrusionOk="0" h="505" w="1572">
                  <a:moveTo>
                    <a:pt x="71" y="1"/>
                  </a:moveTo>
                  <a:cubicBezTo>
                    <a:pt x="54" y="1"/>
                    <a:pt x="38" y="8"/>
                    <a:pt x="30" y="23"/>
                  </a:cubicBezTo>
                  <a:cubicBezTo>
                    <a:pt x="1" y="38"/>
                    <a:pt x="1" y="87"/>
                    <a:pt x="30" y="116"/>
                  </a:cubicBezTo>
                  <a:cubicBezTo>
                    <a:pt x="295" y="366"/>
                    <a:pt x="575" y="504"/>
                    <a:pt x="840" y="504"/>
                  </a:cubicBezTo>
                  <a:cubicBezTo>
                    <a:pt x="855" y="504"/>
                    <a:pt x="870" y="490"/>
                    <a:pt x="885" y="490"/>
                  </a:cubicBezTo>
                  <a:cubicBezTo>
                    <a:pt x="1292" y="475"/>
                    <a:pt x="1538" y="195"/>
                    <a:pt x="1557" y="180"/>
                  </a:cubicBezTo>
                  <a:cubicBezTo>
                    <a:pt x="1571" y="150"/>
                    <a:pt x="1571" y="116"/>
                    <a:pt x="1538" y="87"/>
                  </a:cubicBezTo>
                  <a:cubicBezTo>
                    <a:pt x="1525" y="80"/>
                    <a:pt x="1513" y="77"/>
                    <a:pt x="1500" y="77"/>
                  </a:cubicBezTo>
                  <a:cubicBezTo>
                    <a:pt x="1483" y="77"/>
                    <a:pt x="1464" y="84"/>
                    <a:pt x="1445" y="102"/>
                  </a:cubicBezTo>
                  <a:cubicBezTo>
                    <a:pt x="1445" y="102"/>
                    <a:pt x="1228" y="352"/>
                    <a:pt x="885" y="366"/>
                  </a:cubicBezTo>
                  <a:cubicBezTo>
                    <a:pt x="869" y="367"/>
                    <a:pt x="853" y="368"/>
                    <a:pt x="838" y="368"/>
                  </a:cubicBezTo>
                  <a:cubicBezTo>
                    <a:pt x="594" y="368"/>
                    <a:pt x="359" y="258"/>
                    <a:pt x="124" y="23"/>
                  </a:cubicBezTo>
                  <a:cubicBezTo>
                    <a:pt x="109" y="8"/>
                    <a:pt x="89" y="1"/>
                    <a:pt x="7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9"/>
            <p:cNvSpPr/>
            <p:nvPr/>
          </p:nvSpPr>
          <p:spPr>
            <a:xfrm>
              <a:off x="3185000" y="2528575"/>
              <a:ext cx="112725" cy="104000"/>
            </a:xfrm>
            <a:custGeom>
              <a:rect b="b" l="l" r="r" t="t"/>
              <a:pathLst>
                <a:path extrusionOk="0" h="4160" w="4509">
                  <a:moveTo>
                    <a:pt x="1656" y="0"/>
                  </a:moveTo>
                  <a:cubicBezTo>
                    <a:pt x="1496" y="0"/>
                    <a:pt x="1335" y="79"/>
                    <a:pt x="1243" y="230"/>
                  </a:cubicBezTo>
                  <a:lnTo>
                    <a:pt x="139" y="1924"/>
                  </a:lnTo>
                  <a:cubicBezTo>
                    <a:pt x="1" y="2159"/>
                    <a:pt x="61" y="2469"/>
                    <a:pt x="296" y="2607"/>
                  </a:cubicBezTo>
                  <a:lnTo>
                    <a:pt x="2598" y="4085"/>
                  </a:lnTo>
                  <a:cubicBezTo>
                    <a:pt x="2680" y="4135"/>
                    <a:pt x="2771" y="4160"/>
                    <a:pt x="2861" y="4160"/>
                  </a:cubicBezTo>
                  <a:cubicBezTo>
                    <a:pt x="3022" y="4160"/>
                    <a:pt x="3180" y="4080"/>
                    <a:pt x="3281" y="3932"/>
                  </a:cubicBezTo>
                  <a:lnTo>
                    <a:pt x="4370" y="2234"/>
                  </a:lnTo>
                  <a:cubicBezTo>
                    <a:pt x="4508" y="2003"/>
                    <a:pt x="4445" y="1708"/>
                    <a:pt x="4214" y="1551"/>
                  </a:cubicBezTo>
                  <a:lnTo>
                    <a:pt x="1911" y="74"/>
                  </a:lnTo>
                  <a:cubicBezTo>
                    <a:pt x="1834" y="24"/>
                    <a:pt x="1745" y="0"/>
                    <a:pt x="1656" y="0"/>
                  </a:cubicBezTo>
                  <a:close/>
                </a:path>
              </a:pathLst>
            </a:custGeom>
            <a:solidFill>
              <a:srgbClr val="EC60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9"/>
            <p:cNvSpPr/>
            <p:nvPr/>
          </p:nvSpPr>
          <p:spPr>
            <a:xfrm>
              <a:off x="3207950" y="2542175"/>
              <a:ext cx="68400" cy="78075"/>
            </a:xfrm>
            <a:custGeom>
              <a:rect b="b" l="l" r="r" t="t"/>
              <a:pathLst>
                <a:path extrusionOk="0" h="3123" w="2736">
                  <a:moveTo>
                    <a:pt x="1602" y="123"/>
                  </a:moveTo>
                  <a:cubicBezTo>
                    <a:pt x="1631" y="123"/>
                    <a:pt x="1680" y="138"/>
                    <a:pt x="1725" y="153"/>
                  </a:cubicBezTo>
                  <a:lnTo>
                    <a:pt x="2501" y="664"/>
                  </a:lnTo>
                  <a:cubicBezTo>
                    <a:pt x="2549" y="698"/>
                    <a:pt x="2579" y="742"/>
                    <a:pt x="2594" y="806"/>
                  </a:cubicBezTo>
                  <a:cubicBezTo>
                    <a:pt x="2613" y="869"/>
                    <a:pt x="2594" y="914"/>
                    <a:pt x="2564" y="977"/>
                  </a:cubicBezTo>
                  <a:lnTo>
                    <a:pt x="1322" y="2903"/>
                  </a:lnTo>
                  <a:cubicBezTo>
                    <a:pt x="1288" y="2951"/>
                    <a:pt x="1243" y="2981"/>
                    <a:pt x="1180" y="2996"/>
                  </a:cubicBezTo>
                  <a:cubicBezTo>
                    <a:pt x="1163" y="3001"/>
                    <a:pt x="1148" y="3003"/>
                    <a:pt x="1132" y="3003"/>
                  </a:cubicBezTo>
                  <a:cubicBezTo>
                    <a:pt x="1092" y="3003"/>
                    <a:pt x="1054" y="2988"/>
                    <a:pt x="1008" y="2966"/>
                  </a:cubicBezTo>
                  <a:lnTo>
                    <a:pt x="232" y="2470"/>
                  </a:lnTo>
                  <a:cubicBezTo>
                    <a:pt x="187" y="2436"/>
                    <a:pt x="154" y="2391"/>
                    <a:pt x="139" y="2328"/>
                  </a:cubicBezTo>
                  <a:cubicBezTo>
                    <a:pt x="124" y="2268"/>
                    <a:pt x="139" y="2205"/>
                    <a:pt x="169" y="2156"/>
                  </a:cubicBezTo>
                  <a:lnTo>
                    <a:pt x="1400" y="231"/>
                  </a:lnTo>
                  <a:cubicBezTo>
                    <a:pt x="1445" y="168"/>
                    <a:pt x="1523" y="123"/>
                    <a:pt x="1602" y="123"/>
                  </a:cubicBezTo>
                  <a:close/>
                  <a:moveTo>
                    <a:pt x="1590" y="1"/>
                  </a:moveTo>
                  <a:cubicBezTo>
                    <a:pt x="1475" y="1"/>
                    <a:pt x="1366" y="59"/>
                    <a:pt x="1307" y="168"/>
                  </a:cubicBezTo>
                  <a:lnTo>
                    <a:pt x="61" y="2082"/>
                  </a:lnTo>
                  <a:cubicBezTo>
                    <a:pt x="16" y="2175"/>
                    <a:pt x="1" y="2268"/>
                    <a:pt x="16" y="2343"/>
                  </a:cubicBezTo>
                  <a:cubicBezTo>
                    <a:pt x="31" y="2436"/>
                    <a:pt x="94" y="2515"/>
                    <a:pt x="169" y="2578"/>
                  </a:cubicBezTo>
                  <a:lnTo>
                    <a:pt x="949" y="3074"/>
                  </a:lnTo>
                  <a:cubicBezTo>
                    <a:pt x="1008" y="3108"/>
                    <a:pt x="1072" y="3123"/>
                    <a:pt x="1135" y="3123"/>
                  </a:cubicBezTo>
                  <a:cubicBezTo>
                    <a:pt x="1258" y="3123"/>
                    <a:pt x="1366" y="3074"/>
                    <a:pt x="1430" y="2966"/>
                  </a:cubicBezTo>
                  <a:lnTo>
                    <a:pt x="2672" y="1037"/>
                  </a:lnTo>
                  <a:cubicBezTo>
                    <a:pt x="2721" y="962"/>
                    <a:pt x="2736" y="869"/>
                    <a:pt x="2721" y="776"/>
                  </a:cubicBezTo>
                  <a:cubicBezTo>
                    <a:pt x="2687" y="683"/>
                    <a:pt x="2643" y="604"/>
                    <a:pt x="2564" y="556"/>
                  </a:cubicBezTo>
                  <a:lnTo>
                    <a:pt x="1788" y="59"/>
                  </a:lnTo>
                  <a:cubicBezTo>
                    <a:pt x="1725" y="20"/>
                    <a:pt x="1657" y="1"/>
                    <a:pt x="1590" y="1"/>
                  </a:cubicBez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9"/>
            <p:cNvSpPr/>
            <p:nvPr/>
          </p:nvSpPr>
          <p:spPr>
            <a:xfrm>
              <a:off x="3216825" y="2534650"/>
              <a:ext cx="28850" cy="12475"/>
            </a:xfrm>
            <a:custGeom>
              <a:rect b="b" l="l" r="r" t="t"/>
              <a:pathLst>
                <a:path extrusionOk="0" h="499" w="1154">
                  <a:moveTo>
                    <a:pt x="456" y="1"/>
                  </a:moveTo>
                  <a:cubicBezTo>
                    <a:pt x="363" y="1"/>
                    <a:pt x="270" y="47"/>
                    <a:pt x="220" y="125"/>
                  </a:cubicBezTo>
                  <a:lnTo>
                    <a:pt x="19" y="454"/>
                  </a:lnTo>
                  <a:cubicBezTo>
                    <a:pt x="0" y="454"/>
                    <a:pt x="0" y="484"/>
                    <a:pt x="19" y="484"/>
                  </a:cubicBezTo>
                  <a:lnTo>
                    <a:pt x="34" y="499"/>
                  </a:lnTo>
                  <a:cubicBezTo>
                    <a:pt x="49" y="499"/>
                    <a:pt x="64" y="484"/>
                    <a:pt x="64" y="484"/>
                  </a:cubicBezTo>
                  <a:lnTo>
                    <a:pt x="265" y="159"/>
                  </a:lnTo>
                  <a:cubicBezTo>
                    <a:pt x="306" y="98"/>
                    <a:pt x="387" y="63"/>
                    <a:pt x="464" y="63"/>
                  </a:cubicBezTo>
                  <a:cubicBezTo>
                    <a:pt x="505" y="63"/>
                    <a:pt x="546" y="73"/>
                    <a:pt x="579" y="96"/>
                  </a:cubicBezTo>
                  <a:lnTo>
                    <a:pt x="1090" y="424"/>
                  </a:lnTo>
                  <a:cubicBezTo>
                    <a:pt x="1097" y="431"/>
                    <a:pt x="1109" y="435"/>
                    <a:pt x="1120" y="435"/>
                  </a:cubicBezTo>
                  <a:cubicBezTo>
                    <a:pt x="1130" y="435"/>
                    <a:pt x="1138" y="431"/>
                    <a:pt x="1138" y="424"/>
                  </a:cubicBezTo>
                  <a:cubicBezTo>
                    <a:pt x="1153" y="405"/>
                    <a:pt x="1153" y="390"/>
                    <a:pt x="1138" y="375"/>
                  </a:cubicBezTo>
                  <a:lnTo>
                    <a:pt x="609" y="51"/>
                  </a:lnTo>
                  <a:cubicBezTo>
                    <a:pt x="563" y="17"/>
                    <a:pt x="510" y="1"/>
                    <a:pt x="456"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9"/>
            <p:cNvSpPr/>
            <p:nvPr/>
          </p:nvSpPr>
          <p:spPr>
            <a:xfrm>
              <a:off x="3092850" y="2638900"/>
              <a:ext cx="123625" cy="154300"/>
            </a:xfrm>
            <a:custGeom>
              <a:rect b="b" l="l" r="r" t="t"/>
              <a:pathLst>
                <a:path extrusionOk="0" h="6172" w="4945">
                  <a:moveTo>
                    <a:pt x="3280" y="0"/>
                  </a:moveTo>
                  <a:lnTo>
                    <a:pt x="1" y="5097"/>
                  </a:lnTo>
                  <a:lnTo>
                    <a:pt x="1665" y="6171"/>
                  </a:lnTo>
                  <a:lnTo>
                    <a:pt x="4944" y="1056"/>
                  </a:lnTo>
                  <a:lnTo>
                    <a:pt x="3280"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9"/>
            <p:cNvSpPr/>
            <p:nvPr/>
          </p:nvSpPr>
          <p:spPr>
            <a:xfrm>
              <a:off x="3166725" y="2664550"/>
              <a:ext cx="27650" cy="26400"/>
            </a:xfrm>
            <a:custGeom>
              <a:rect b="b" l="l" r="r" t="t"/>
              <a:pathLst>
                <a:path extrusionOk="0" h="1056" w="1106">
                  <a:moveTo>
                    <a:pt x="404" y="60"/>
                  </a:moveTo>
                  <a:lnTo>
                    <a:pt x="1027" y="466"/>
                  </a:lnTo>
                  <a:lnTo>
                    <a:pt x="698" y="993"/>
                  </a:lnTo>
                  <a:lnTo>
                    <a:pt x="64" y="590"/>
                  </a:lnTo>
                  <a:lnTo>
                    <a:pt x="404" y="60"/>
                  </a:lnTo>
                  <a:close/>
                  <a:moveTo>
                    <a:pt x="389" y="0"/>
                  </a:moveTo>
                  <a:cubicBezTo>
                    <a:pt x="374" y="15"/>
                    <a:pt x="359" y="15"/>
                    <a:pt x="344" y="30"/>
                  </a:cubicBezTo>
                  <a:lnTo>
                    <a:pt x="16" y="560"/>
                  </a:lnTo>
                  <a:cubicBezTo>
                    <a:pt x="1" y="590"/>
                    <a:pt x="1" y="619"/>
                    <a:pt x="31" y="638"/>
                  </a:cubicBezTo>
                  <a:lnTo>
                    <a:pt x="669" y="1056"/>
                  </a:lnTo>
                  <a:lnTo>
                    <a:pt x="717" y="1056"/>
                  </a:lnTo>
                  <a:cubicBezTo>
                    <a:pt x="732" y="1056"/>
                    <a:pt x="747" y="1041"/>
                    <a:pt x="747" y="1026"/>
                  </a:cubicBezTo>
                  <a:lnTo>
                    <a:pt x="1090" y="511"/>
                  </a:lnTo>
                  <a:cubicBezTo>
                    <a:pt x="1090" y="496"/>
                    <a:pt x="1105" y="481"/>
                    <a:pt x="1090" y="466"/>
                  </a:cubicBezTo>
                  <a:cubicBezTo>
                    <a:pt x="1090" y="452"/>
                    <a:pt x="1090" y="433"/>
                    <a:pt x="1072" y="418"/>
                  </a:cubicBezTo>
                  <a:lnTo>
                    <a:pt x="437" y="15"/>
                  </a:lnTo>
                  <a:cubicBezTo>
                    <a:pt x="419" y="0"/>
                    <a:pt x="404" y="0"/>
                    <a:pt x="389"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9"/>
            <p:cNvSpPr/>
            <p:nvPr/>
          </p:nvSpPr>
          <p:spPr>
            <a:xfrm>
              <a:off x="3187350" y="2660850"/>
              <a:ext cx="4300" cy="5675"/>
            </a:xfrm>
            <a:custGeom>
              <a:rect b="b" l="l" r="r" t="t"/>
              <a:pathLst>
                <a:path extrusionOk="0" h="227" w="172">
                  <a:moveTo>
                    <a:pt x="140" y="0"/>
                  </a:moveTo>
                  <a:cubicBezTo>
                    <a:pt x="130" y="0"/>
                    <a:pt x="119" y="11"/>
                    <a:pt x="108" y="21"/>
                  </a:cubicBezTo>
                  <a:lnTo>
                    <a:pt x="15" y="178"/>
                  </a:lnTo>
                  <a:cubicBezTo>
                    <a:pt x="0" y="178"/>
                    <a:pt x="15" y="208"/>
                    <a:pt x="15" y="208"/>
                  </a:cubicBezTo>
                  <a:cubicBezTo>
                    <a:pt x="30" y="226"/>
                    <a:pt x="30" y="226"/>
                    <a:pt x="45" y="226"/>
                  </a:cubicBezTo>
                  <a:lnTo>
                    <a:pt x="60" y="208"/>
                  </a:lnTo>
                  <a:lnTo>
                    <a:pt x="172" y="55"/>
                  </a:lnTo>
                  <a:cubicBezTo>
                    <a:pt x="172" y="40"/>
                    <a:pt x="172" y="21"/>
                    <a:pt x="153" y="6"/>
                  </a:cubicBezTo>
                  <a:cubicBezTo>
                    <a:pt x="149" y="2"/>
                    <a:pt x="144" y="0"/>
                    <a:pt x="14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9"/>
            <p:cNvSpPr/>
            <p:nvPr/>
          </p:nvSpPr>
          <p:spPr>
            <a:xfrm>
              <a:off x="3186125" y="2661375"/>
              <a:ext cx="6650" cy="4300"/>
            </a:xfrm>
            <a:custGeom>
              <a:rect b="b" l="l" r="r" t="t"/>
              <a:pathLst>
                <a:path extrusionOk="0" h="172" w="266">
                  <a:moveTo>
                    <a:pt x="64" y="0"/>
                  </a:moveTo>
                  <a:cubicBezTo>
                    <a:pt x="49" y="0"/>
                    <a:pt x="34" y="0"/>
                    <a:pt x="16" y="19"/>
                  </a:cubicBezTo>
                  <a:cubicBezTo>
                    <a:pt x="1" y="34"/>
                    <a:pt x="16" y="49"/>
                    <a:pt x="34" y="64"/>
                  </a:cubicBezTo>
                  <a:lnTo>
                    <a:pt x="221" y="172"/>
                  </a:lnTo>
                  <a:lnTo>
                    <a:pt x="251" y="172"/>
                  </a:lnTo>
                  <a:cubicBezTo>
                    <a:pt x="266" y="157"/>
                    <a:pt x="266" y="127"/>
                    <a:pt x="251" y="127"/>
                  </a:cubicBezTo>
                  <a:lnTo>
                    <a:pt x="64"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9"/>
            <p:cNvSpPr/>
            <p:nvPr/>
          </p:nvSpPr>
          <p:spPr>
            <a:xfrm>
              <a:off x="3143775" y="2697700"/>
              <a:ext cx="29225" cy="29000"/>
            </a:xfrm>
            <a:custGeom>
              <a:rect b="b" l="l" r="r" t="t"/>
              <a:pathLst>
                <a:path extrusionOk="0" h="1160" w="1169">
                  <a:moveTo>
                    <a:pt x="467" y="58"/>
                  </a:moveTo>
                  <a:lnTo>
                    <a:pt x="1105" y="461"/>
                  </a:lnTo>
                  <a:lnTo>
                    <a:pt x="702" y="1099"/>
                  </a:lnTo>
                  <a:lnTo>
                    <a:pt x="64" y="693"/>
                  </a:lnTo>
                  <a:lnTo>
                    <a:pt x="467" y="58"/>
                  </a:lnTo>
                  <a:close/>
                  <a:moveTo>
                    <a:pt x="461" y="0"/>
                  </a:moveTo>
                  <a:cubicBezTo>
                    <a:pt x="445" y="0"/>
                    <a:pt x="431" y="7"/>
                    <a:pt x="422" y="25"/>
                  </a:cubicBezTo>
                  <a:lnTo>
                    <a:pt x="1" y="663"/>
                  </a:lnTo>
                  <a:lnTo>
                    <a:pt x="1" y="711"/>
                  </a:lnTo>
                  <a:cubicBezTo>
                    <a:pt x="1" y="726"/>
                    <a:pt x="16" y="741"/>
                    <a:pt x="31" y="741"/>
                  </a:cubicBezTo>
                  <a:lnTo>
                    <a:pt x="669" y="1159"/>
                  </a:lnTo>
                  <a:lnTo>
                    <a:pt x="702" y="1159"/>
                  </a:lnTo>
                  <a:cubicBezTo>
                    <a:pt x="717" y="1159"/>
                    <a:pt x="732" y="1159"/>
                    <a:pt x="747" y="1144"/>
                  </a:cubicBezTo>
                  <a:lnTo>
                    <a:pt x="1150" y="491"/>
                  </a:lnTo>
                  <a:cubicBezTo>
                    <a:pt x="1169" y="476"/>
                    <a:pt x="1169" y="431"/>
                    <a:pt x="1135" y="413"/>
                  </a:cubicBezTo>
                  <a:lnTo>
                    <a:pt x="497" y="10"/>
                  </a:lnTo>
                  <a:cubicBezTo>
                    <a:pt x="485" y="4"/>
                    <a:pt x="472" y="0"/>
                    <a:pt x="461"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9"/>
            <p:cNvSpPr/>
            <p:nvPr/>
          </p:nvSpPr>
          <p:spPr>
            <a:xfrm>
              <a:off x="3166350" y="2693000"/>
              <a:ext cx="4700" cy="6175"/>
            </a:xfrm>
            <a:custGeom>
              <a:rect b="b" l="l" r="r" t="t"/>
              <a:pathLst>
                <a:path extrusionOk="0" h="247" w="188">
                  <a:moveTo>
                    <a:pt x="147" y="0"/>
                  </a:moveTo>
                  <a:cubicBezTo>
                    <a:pt x="139" y="0"/>
                    <a:pt x="131" y="4"/>
                    <a:pt x="124" y="11"/>
                  </a:cubicBezTo>
                  <a:lnTo>
                    <a:pt x="16" y="198"/>
                  </a:lnTo>
                  <a:cubicBezTo>
                    <a:pt x="1" y="213"/>
                    <a:pt x="1" y="228"/>
                    <a:pt x="16" y="246"/>
                  </a:cubicBezTo>
                  <a:lnTo>
                    <a:pt x="31" y="246"/>
                  </a:lnTo>
                  <a:cubicBezTo>
                    <a:pt x="46" y="246"/>
                    <a:pt x="60" y="246"/>
                    <a:pt x="60" y="228"/>
                  </a:cubicBezTo>
                  <a:lnTo>
                    <a:pt x="187" y="41"/>
                  </a:lnTo>
                  <a:cubicBezTo>
                    <a:pt x="187" y="26"/>
                    <a:pt x="187" y="11"/>
                    <a:pt x="172" y="11"/>
                  </a:cubicBezTo>
                  <a:cubicBezTo>
                    <a:pt x="163" y="4"/>
                    <a:pt x="155" y="0"/>
                    <a:pt x="147"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9"/>
            <p:cNvSpPr/>
            <p:nvPr/>
          </p:nvSpPr>
          <p:spPr>
            <a:xfrm>
              <a:off x="3110100" y="2758750"/>
              <a:ext cx="6850" cy="6850"/>
            </a:xfrm>
            <a:custGeom>
              <a:rect b="b" l="l" r="r" t="t"/>
              <a:pathLst>
                <a:path extrusionOk="0" h="274" w="274">
                  <a:moveTo>
                    <a:pt x="116" y="1"/>
                  </a:moveTo>
                  <a:cubicBezTo>
                    <a:pt x="98" y="4"/>
                    <a:pt x="83" y="12"/>
                    <a:pt x="64" y="23"/>
                  </a:cubicBezTo>
                  <a:cubicBezTo>
                    <a:pt x="49" y="34"/>
                    <a:pt x="34" y="45"/>
                    <a:pt x="23" y="64"/>
                  </a:cubicBezTo>
                  <a:cubicBezTo>
                    <a:pt x="12" y="83"/>
                    <a:pt x="5" y="109"/>
                    <a:pt x="1" y="131"/>
                  </a:cubicBezTo>
                  <a:cubicBezTo>
                    <a:pt x="1" y="157"/>
                    <a:pt x="5" y="180"/>
                    <a:pt x="16" y="198"/>
                  </a:cubicBezTo>
                  <a:cubicBezTo>
                    <a:pt x="27" y="221"/>
                    <a:pt x="42" y="239"/>
                    <a:pt x="64" y="251"/>
                  </a:cubicBezTo>
                  <a:cubicBezTo>
                    <a:pt x="83" y="265"/>
                    <a:pt x="105" y="273"/>
                    <a:pt x="131" y="273"/>
                  </a:cubicBezTo>
                  <a:cubicBezTo>
                    <a:pt x="135" y="274"/>
                    <a:pt x="139" y="274"/>
                    <a:pt x="143" y="274"/>
                  </a:cubicBezTo>
                  <a:cubicBezTo>
                    <a:pt x="162" y="274"/>
                    <a:pt x="180" y="267"/>
                    <a:pt x="199" y="258"/>
                  </a:cubicBezTo>
                  <a:cubicBezTo>
                    <a:pt x="221" y="247"/>
                    <a:pt x="236" y="232"/>
                    <a:pt x="251" y="210"/>
                  </a:cubicBezTo>
                  <a:cubicBezTo>
                    <a:pt x="262" y="195"/>
                    <a:pt x="266" y="176"/>
                    <a:pt x="269" y="157"/>
                  </a:cubicBezTo>
                  <a:cubicBezTo>
                    <a:pt x="273" y="135"/>
                    <a:pt x="273" y="116"/>
                    <a:pt x="269" y="94"/>
                  </a:cubicBezTo>
                  <a:lnTo>
                    <a:pt x="217" y="105"/>
                  </a:lnTo>
                  <a:cubicBezTo>
                    <a:pt x="221" y="116"/>
                    <a:pt x="221" y="131"/>
                    <a:pt x="221" y="142"/>
                  </a:cubicBezTo>
                  <a:cubicBezTo>
                    <a:pt x="217" y="157"/>
                    <a:pt x="214" y="168"/>
                    <a:pt x="206" y="180"/>
                  </a:cubicBezTo>
                  <a:cubicBezTo>
                    <a:pt x="199" y="191"/>
                    <a:pt x="187" y="198"/>
                    <a:pt x="176" y="206"/>
                  </a:cubicBezTo>
                  <a:cubicBezTo>
                    <a:pt x="168" y="211"/>
                    <a:pt x="158" y="215"/>
                    <a:pt x="147" y="215"/>
                  </a:cubicBezTo>
                  <a:cubicBezTo>
                    <a:pt x="143" y="215"/>
                    <a:pt x="139" y="214"/>
                    <a:pt x="135" y="213"/>
                  </a:cubicBezTo>
                  <a:cubicBezTo>
                    <a:pt x="120" y="213"/>
                    <a:pt x="109" y="210"/>
                    <a:pt x="94" y="202"/>
                  </a:cubicBezTo>
                  <a:cubicBezTo>
                    <a:pt x="83" y="191"/>
                    <a:pt x="72" y="183"/>
                    <a:pt x="64" y="168"/>
                  </a:cubicBezTo>
                  <a:cubicBezTo>
                    <a:pt x="57" y="157"/>
                    <a:pt x="57" y="142"/>
                    <a:pt x="57" y="127"/>
                  </a:cubicBezTo>
                  <a:cubicBezTo>
                    <a:pt x="57" y="116"/>
                    <a:pt x="61" y="101"/>
                    <a:pt x="68" y="90"/>
                  </a:cubicBezTo>
                  <a:cubicBezTo>
                    <a:pt x="75" y="79"/>
                    <a:pt x="83" y="71"/>
                    <a:pt x="98" y="64"/>
                  </a:cubicBezTo>
                  <a:cubicBezTo>
                    <a:pt x="109" y="57"/>
                    <a:pt x="120" y="53"/>
                    <a:pt x="135" y="49"/>
                  </a:cubicBezTo>
                  <a:lnTo>
                    <a:pt x="116" y="1"/>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9"/>
            <p:cNvSpPr/>
            <p:nvPr/>
          </p:nvSpPr>
          <p:spPr>
            <a:xfrm>
              <a:off x="3113750" y="2752950"/>
              <a:ext cx="6925" cy="6950"/>
            </a:xfrm>
            <a:custGeom>
              <a:rect b="b" l="l" r="r" t="t"/>
              <a:pathLst>
                <a:path extrusionOk="0" h="278" w="277">
                  <a:moveTo>
                    <a:pt x="142" y="57"/>
                  </a:moveTo>
                  <a:cubicBezTo>
                    <a:pt x="157" y="57"/>
                    <a:pt x="168" y="65"/>
                    <a:pt x="183" y="72"/>
                  </a:cubicBezTo>
                  <a:cubicBezTo>
                    <a:pt x="194" y="80"/>
                    <a:pt x="206" y="91"/>
                    <a:pt x="213" y="102"/>
                  </a:cubicBezTo>
                  <a:cubicBezTo>
                    <a:pt x="217" y="117"/>
                    <a:pt x="220" y="128"/>
                    <a:pt x="220" y="143"/>
                  </a:cubicBezTo>
                  <a:cubicBezTo>
                    <a:pt x="220" y="158"/>
                    <a:pt x="217" y="173"/>
                    <a:pt x="209" y="184"/>
                  </a:cubicBezTo>
                  <a:cubicBezTo>
                    <a:pt x="202" y="195"/>
                    <a:pt x="191" y="206"/>
                    <a:pt x="179" y="210"/>
                  </a:cubicBezTo>
                  <a:cubicBezTo>
                    <a:pt x="165" y="218"/>
                    <a:pt x="150" y="221"/>
                    <a:pt x="138" y="221"/>
                  </a:cubicBezTo>
                  <a:cubicBezTo>
                    <a:pt x="123" y="218"/>
                    <a:pt x="109" y="214"/>
                    <a:pt x="94" y="206"/>
                  </a:cubicBezTo>
                  <a:cubicBezTo>
                    <a:pt x="82" y="199"/>
                    <a:pt x="71" y="188"/>
                    <a:pt x="68" y="173"/>
                  </a:cubicBezTo>
                  <a:cubicBezTo>
                    <a:pt x="60" y="162"/>
                    <a:pt x="56" y="147"/>
                    <a:pt x="56" y="132"/>
                  </a:cubicBezTo>
                  <a:cubicBezTo>
                    <a:pt x="56" y="117"/>
                    <a:pt x="60" y="106"/>
                    <a:pt x="68" y="95"/>
                  </a:cubicBezTo>
                  <a:cubicBezTo>
                    <a:pt x="79" y="80"/>
                    <a:pt x="86" y="72"/>
                    <a:pt x="101" y="65"/>
                  </a:cubicBezTo>
                  <a:cubicBezTo>
                    <a:pt x="112" y="61"/>
                    <a:pt x="127" y="57"/>
                    <a:pt x="142" y="57"/>
                  </a:cubicBezTo>
                  <a:close/>
                  <a:moveTo>
                    <a:pt x="134" y="0"/>
                  </a:moveTo>
                  <a:cubicBezTo>
                    <a:pt x="116" y="0"/>
                    <a:pt x="97" y="7"/>
                    <a:pt x="79" y="16"/>
                  </a:cubicBezTo>
                  <a:cubicBezTo>
                    <a:pt x="56" y="27"/>
                    <a:pt x="41" y="42"/>
                    <a:pt x="26" y="65"/>
                  </a:cubicBezTo>
                  <a:cubicBezTo>
                    <a:pt x="12" y="87"/>
                    <a:pt x="4" y="113"/>
                    <a:pt x="0" y="136"/>
                  </a:cubicBezTo>
                  <a:cubicBezTo>
                    <a:pt x="0" y="162"/>
                    <a:pt x="4" y="184"/>
                    <a:pt x="15" y="203"/>
                  </a:cubicBezTo>
                  <a:cubicBezTo>
                    <a:pt x="26" y="225"/>
                    <a:pt x="41" y="244"/>
                    <a:pt x="64" y="255"/>
                  </a:cubicBezTo>
                  <a:cubicBezTo>
                    <a:pt x="82" y="270"/>
                    <a:pt x="109" y="277"/>
                    <a:pt x="131" y="277"/>
                  </a:cubicBezTo>
                  <a:cubicBezTo>
                    <a:pt x="153" y="277"/>
                    <a:pt x="176" y="274"/>
                    <a:pt x="198" y="262"/>
                  </a:cubicBezTo>
                  <a:cubicBezTo>
                    <a:pt x="220" y="251"/>
                    <a:pt x="239" y="233"/>
                    <a:pt x="250" y="210"/>
                  </a:cubicBezTo>
                  <a:cubicBezTo>
                    <a:pt x="265" y="188"/>
                    <a:pt x="273" y="165"/>
                    <a:pt x="276" y="143"/>
                  </a:cubicBezTo>
                  <a:cubicBezTo>
                    <a:pt x="276" y="117"/>
                    <a:pt x="273" y="95"/>
                    <a:pt x="262" y="72"/>
                  </a:cubicBezTo>
                  <a:cubicBezTo>
                    <a:pt x="250" y="53"/>
                    <a:pt x="235" y="35"/>
                    <a:pt x="213" y="20"/>
                  </a:cubicBezTo>
                  <a:cubicBezTo>
                    <a:pt x="194" y="9"/>
                    <a:pt x="172" y="1"/>
                    <a:pt x="146" y="1"/>
                  </a:cubicBezTo>
                  <a:cubicBezTo>
                    <a:pt x="142" y="1"/>
                    <a:pt x="138" y="0"/>
                    <a:pt x="13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9"/>
            <p:cNvSpPr/>
            <p:nvPr/>
          </p:nvSpPr>
          <p:spPr>
            <a:xfrm>
              <a:off x="3116650" y="2745700"/>
              <a:ext cx="7650" cy="6925"/>
            </a:xfrm>
            <a:custGeom>
              <a:rect b="b" l="l" r="r" t="t"/>
              <a:pathLst>
                <a:path extrusionOk="0" h="277" w="306">
                  <a:moveTo>
                    <a:pt x="146" y="0"/>
                  </a:moveTo>
                  <a:lnTo>
                    <a:pt x="112" y="49"/>
                  </a:lnTo>
                  <a:lnTo>
                    <a:pt x="239" y="217"/>
                  </a:lnTo>
                  <a:lnTo>
                    <a:pt x="34" y="168"/>
                  </a:lnTo>
                  <a:lnTo>
                    <a:pt x="0" y="224"/>
                  </a:lnTo>
                  <a:lnTo>
                    <a:pt x="276" y="276"/>
                  </a:lnTo>
                  <a:lnTo>
                    <a:pt x="306" y="228"/>
                  </a:lnTo>
                  <a:lnTo>
                    <a:pt x="146"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9"/>
            <p:cNvSpPr/>
            <p:nvPr/>
          </p:nvSpPr>
          <p:spPr>
            <a:xfrm>
              <a:off x="3120650" y="2743725"/>
              <a:ext cx="6375" cy="4800"/>
            </a:xfrm>
            <a:custGeom>
              <a:rect b="b" l="l" r="r" t="t"/>
              <a:pathLst>
                <a:path extrusionOk="0" h="192" w="255">
                  <a:moveTo>
                    <a:pt x="34" y="1"/>
                  </a:moveTo>
                  <a:lnTo>
                    <a:pt x="0" y="49"/>
                  </a:lnTo>
                  <a:lnTo>
                    <a:pt x="221" y="191"/>
                  </a:lnTo>
                  <a:lnTo>
                    <a:pt x="254" y="143"/>
                  </a:lnTo>
                  <a:lnTo>
                    <a:pt x="34" y="1"/>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9"/>
            <p:cNvSpPr/>
            <p:nvPr/>
          </p:nvSpPr>
          <p:spPr>
            <a:xfrm>
              <a:off x="3122325" y="2738425"/>
              <a:ext cx="7675" cy="7575"/>
            </a:xfrm>
            <a:custGeom>
              <a:rect b="b" l="l" r="r" t="t"/>
              <a:pathLst>
                <a:path extrusionOk="0" h="303" w="307">
                  <a:moveTo>
                    <a:pt x="160" y="58"/>
                  </a:moveTo>
                  <a:cubicBezTo>
                    <a:pt x="164" y="58"/>
                    <a:pt x="168" y="59"/>
                    <a:pt x="172" y="60"/>
                  </a:cubicBezTo>
                  <a:cubicBezTo>
                    <a:pt x="183" y="60"/>
                    <a:pt x="198" y="64"/>
                    <a:pt x="213" y="75"/>
                  </a:cubicBezTo>
                  <a:cubicBezTo>
                    <a:pt x="224" y="82"/>
                    <a:pt x="236" y="93"/>
                    <a:pt x="243" y="105"/>
                  </a:cubicBezTo>
                  <a:cubicBezTo>
                    <a:pt x="247" y="116"/>
                    <a:pt x="251" y="127"/>
                    <a:pt x="251" y="142"/>
                  </a:cubicBezTo>
                  <a:cubicBezTo>
                    <a:pt x="251" y="157"/>
                    <a:pt x="247" y="168"/>
                    <a:pt x="239" y="179"/>
                  </a:cubicBezTo>
                  <a:lnTo>
                    <a:pt x="210" y="224"/>
                  </a:lnTo>
                  <a:lnTo>
                    <a:pt x="75" y="138"/>
                  </a:lnTo>
                  <a:lnTo>
                    <a:pt x="101" y="93"/>
                  </a:lnTo>
                  <a:cubicBezTo>
                    <a:pt x="109" y="82"/>
                    <a:pt x="120" y="75"/>
                    <a:pt x="131" y="67"/>
                  </a:cubicBezTo>
                  <a:cubicBezTo>
                    <a:pt x="139" y="62"/>
                    <a:pt x="150" y="58"/>
                    <a:pt x="160" y="58"/>
                  </a:cubicBezTo>
                  <a:close/>
                  <a:moveTo>
                    <a:pt x="176" y="0"/>
                  </a:moveTo>
                  <a:cubicBezTo>
                    <a:pt x="154" y="0"/>
                    <a:pt x="131" y="4"/>
                    <a:pt x="113" y="15"/>
                  </a:cubicBezTo>
                  <a:cubicBezTo>
                    <a:pt x="90" y="26"/>
                    <a:pt x="75" y="45"/>
                    <a:pt x="60" y="67"/>
                  </a:cubicBezTo>
                  <a:lnTo>
                    <a:pt x="1" y="161"/>
                  </a:lnTo>
                  <a:lnTo>
                    <a:pt x="221" y="302"/>
                  </a:lnTo>
                  <a:lnTo>
                    <a:pt x="277" y="209"/>
                  </a:lnTo>
                  <a:cubicBezTo>
                    <a:pt x="292" y="187"/>
                    <a:pt x="303" y="164"/>
                    <a:pt x="303" y="142"/>
                  </a:cubicBezTo>
                  <a:cubicBezTo>
                    <a:pt x="307" y="116"/>
                    <a:pt x="303" y="93"/>
                    <a:pt x="292" y="75"/>
                  </a:cubicBezTo>
                  <a:cubicBezTo>
                    <a:pt x="280" y="52"/>
                    <a:pt x="266" y="37"/>
                    <a:pt x="243" y="23"/>
                  </a:cubicBezTo>
                  <a:cubicBezTo>
                    <a:pt x="221" y="8"/>
                    <a:pt x="202" y="0"/>
                    <a:pt x="17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9"/>
            <p:cNvSpPr/>
            <p:nvPr/>
          </p:nvSpPr>
          <p:spPr>
            <a:xfrm>
              <a:off x="3129125" y="2735700"/>
              <a:ext cx="2175" cy="2550"/>
            </a:xfrm>
            <a:custGeom>
              <a:rect b="b" l="l" r="r" t="t"/>
              <a:pathLst>
                <a:path extrusionOk="0" h="102" w="87">
                  <a:moveTo>
                    <a:pt x="53" y="1"/>
                  </a:moveTo>
                  <a:lnTo>
                    <a:pt x="1" y="79"/>
                  </a:lnTo>
                  <a:lnTo>
                    <a:pt x="35" y="102"/>
                  </a:lnTo>
                  <a:lnTo>
                    <a:pt x="87" y="20"/>
                  </a:lnTo>
                  <a:lnTo>
                    <a:pt x="53" y="1"/>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9"/>
            <p:cNvSpPr/>
            <p:nvPr/>
          </p:nvSpPr>
          <p:spPr>
            <a:xfrm>
              <a:off x="3128025" y="2731150"/>
              <a:ext cx="7025" cy="4775"/>
            </a:xfrm>
            <a:custGeom>
              <a:rect b="b" l="l" r="r" t="t"/>
              <a:pathLst>
                <a:path extrusionOk="0" h="191" w="281">
                  <a:moveTo>
                    <a:pt x="64" y="0"/>
                  </a:moveTo>
                  <a:lnTo>
                    <a:pt x="0" y="93"/>
                  </a:lnTo>
                  <a:lnTo>
                    <a:pt x="45" y="120"/>
                  </a:lnTo>
                  <a:lnTo>
                    <a:pt x="71" y="75"/>
                  </a:lnTo>
                  <a:lnTo>
                    <a:pt x="250" y="190"/>
                  </a:lnTo>
                  <a:lnTo>
                    <a:pt x="280" y="142"/>
                  </a:lnTo>
                  <a:lnTo>
                    <a:pt x="64"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9"/>
            <p:cNvSpPr/>
            <p:nvPr/>
          </p:nvSpPr>
          <p:spPr>
            <a:xfrm>
              <a:off x="3131000" y="2726825"/>
              <a:ext cx="6475" cy="6475"/>
            </a:xfrm>
            <a:custGeom>
              <a:rect b="b" l="l" r="r" t="t"/>
              <a:pathLst>
                <a:path extrusionOk="0" h="259" w="259">
                  <a:moveTo>
                    <a:pt x="95" y="52"/>
                  </a:moveTo>
                  <a:cubicBezTo>
                    <a:pt x="103" y="52"/>
                    <a:pt x="111" y="56"/>
                    <a:pt x="116" y="61"/>
                  </a:cubicBezTo>
                  <a:cubicBezTo>
                    <a:pt x="127" y="65"/>
                    <a:pt x="135" y="76"/>
                    <a:pt x="135" y="87"/>
                  </a:cubicBezTo>
                  <a:cubicBezTo>
                    <a:pt x="139" y="99"/>
                    <a:pt x="135" y="110"/>
                    <a:pt x="127" y="121"/>
                  </a:cubicBezTo>
                  <a:cubicBezTo>
                    <a:pt x="120" y="132"/>
                    <a:pt x="113" y="136"/>
                    <a:pt x="101" y="140"/>
                  </a:cubicBezTo>
                  <a:cubicBezTo>
                    <a:pt x="98" y="141"/>
                    <a:pt x="96" y="141"/>
                    <a:pt x="93" y="141"/>
                  </a:cubicBezTo>
                  <a:cubicBezTo>
                    <a:pt x="86" y="141"/>
                    <a:pt x="80" y="138"/>
                    <a:pt x="72" y="132"/>
                  </a:cubicBezTo>
                  <a:cubicBezTo>
                    <a:pt x="60" y="125"/>
                    <a:pt x="53" y="117"/>
                    <a:pt x="53" y="106"/>
                  </a:cubicBezTo>
                  <a:cubicBezTo>
                    <a:pt x="49" y="95"/>
                    <a:pt x="53" y="87"/>
                    <a:pt x="60" y="76"/>
                  </a:cubicBezTo>
                  <a:cubicBezTo>
                    <a:pt x="68" y="61"/>
                    <a:pt x="75" y="54"/>
                    <a:pt x="86" y="54"/>
                  </a:cubicBezTo>
                  <a:cubicBezTo>
                    <a:pt x="89" y="53"/>
                    <a:pt x="92" y="52"/>
                    <a:pt x="95" y="52"/>
                  </a:cubicBezTo>
                  <a:close/>
                  <a:moveTo>
                    <a:pt x="104" y="0"/>
                  </a:moveTo>
                  <a:cubicBezTo>
                    <a:pt x="90" y="0"/>
                    <a:pt x="75" y="4"/>
                    <a:pt x="64" y="9"/>
                  </a:cubicBezTo>
                  <a:cubicBezTo>
                    <a:pt x="45" y="16"/>
                    <a:pt x="30" y="31"/>
                    <a:pt x="19" y="50"/>
                  </a:cubicBezTo>
                  <a:cubicBezTo>
                    <a:pt x="8" y="65"/>
                    <a:pt x="1" y="84"/>
                    <a:pt x="1" y="99"/>
                  </a:cubicBezTo>
                  <a:cubicBezTo>
                    <a:pt x="1" y="113"/>
                    <a:pt x="1" y="128"/>
                    <a:pt x="8" y="143"/>
                  </a:cubicBezTo>
                  <a:cubicBezTo>
                    <a:pt x="16" y="158"/>
                    <a:pt x="27" y="169"/>
                    <a:pt x="42" y="177"/>
                  </a:cubicBezTo>
                  <a:cubicBezTo>
                    <a:pt x="59" y="188"/>
                    <a:pt x="76" y="193"/>
                    <a:pt x="91" y="193"/>
                  </a:cubicBezTo>
                  <a:cubicBezTo>
                    <a:pt x="96" y="193"/>
                    <a:pt x="101" y="193"/>
                    <a:pt x="105" y="192"/>
                  </a:cubicBezTo>
                  <a:cubicBezTo>
                    <a:pt x="127" y="188"/>
                    <a:pt x="146" y="173"/>
                    <a:pt x="157" y="154"/>
                  </a:cubicBezTo>
                  <a:cubicBezTo>
                    <a:pt x="165" y="140"/>
                    <a:pt x="172" y="128"/>
                    <a:pt x="172" y="117"/>
                  </a:cubicBezTo>
                  <a:cubicBezTo>
                    <a:pt x="172" y="106"/>
                    <a:pt x="172" y="95"/>
                    <a:pt x="165" y="84"/>
                  </a:cubicBezTo>
                  <a:lnTo>
                    <a:pt x="165" y="84"/>
                  </a:lnTo>
                  <a:cubicBezTo>
                    <a:pt x="187" y="95"/>
                    <a:pt x="202" y="110"/>
                    <a:pt x="206" y="125"/>
                  </a:cubicBezTo>
                  <a:cubicBezTo>
                    <a:pt x="213" y="143"/>
                    <a:pt x="210" y="162"/>
                    <a:pt x="198" y="181"/>
                  </a:cubicBezTo>
                  <a:cubicBezTo>
                    <a:pt x="191" y="188"/>
                    <a:pt x="187" y="196"/>
                    <a:pt x="180" y="203"/>
                  </a:cubicBezTo>
                  <a:cubicBezTo>
                    <a:pt x="172" y="207"/>
                    <a:pt x="161" y="214"/>
                    <a:pt x="154" y="218"/>
                  </a:cubicBezTo>
                  <a:lnTo>
                    <a:pt x="176" y="259"/>
                  </a:lnTo>
                  <a:cubicBezTo>
                    <a:pt x="187" y="251"/>
                    <a:pt x="198" y="244"/>
                    <a:pt x="210" y="233"/>
                  </a:cubicBezTo>
                  <a:cubicBezTo>
                    <a:pt x="221" y="222"/>
                    <a:pt x="232" y="214"/>
                    <a:pt x="239" y="199"/>
                  </a:cubicBezTo>
                  <a:cubicBezTo>
                    <a:pt x="251" y="181"/>
                    <a:pt x="258" y="162"/>
                    <a:pt x="258" y="140"/>
                  </a:cubicBezTo>
                  <a:cubicBezTo>
                    <a:pt x="258" y="121"/>
                    <a:pt x="251" y="99"/>
                    <a:pt x="239" y="80"/>
                  </a:cubicBezTo>
                  <a:cubicBezTo>
                    <a:pt x="224" y="61"/>
                    <a:pt x="210" y="43"/>
                    <a:pt x="183" y="28"/>
                  </a:cubicBezTo>
                  <a:cubicBezTo>
                    <a:pt x="161" y="13"/>
                    <a:pt x="142" y="5"/>
                    <a:pt x="120" y="2"/>
                  </a:cubicBezTo>
                  <a:cubicBezTo>
                    <a:pt x="115" y="1"/>
                    <a:pt x="110" y="0"/>
                    <a:pt x="104"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9"/>
            <p:cNvSpPr/>
            <p:nvPr/>
          </p:nvSpPr>
          <p:spPr>
            <a:xfrm>
              <a:off x="3119625" y="2761925"/>
              <a:ext cx="13550" cy="11775"/>
            </a:xfrm>
            <a:custGeom>
              <a:rect b="b" l="l" r="r" t="t"/>
              <a:pathLst>
                <a:path extrusionOk="0" h="471" w="542">
                  <a:moveTo>
                    <a:pt x="217" y="0"/>
                  </a:moveTo>
                  <a:lnTo>
                    <a:pt x="0" y="336"/>
                  </a:lnTo>
                  <a:lnTo>
                    <a:pt x="79" y="385"/>
                  </a:lnTo>
                  <a:lnTo>
                    <a:pt x="157" y="262"/>
                  </a:lnTo>
                  <a:lnTo>
                    <a:pt x="485" y="471"/>
                  </a:lnTo>
                  <a:lnTo>
                    <a:pt x="541" y="381"/>
                  </a:lnTo>
                  <a:lnTo>
                    <a:pt x="217" y="172"/>
                  </a:lnTo>
                  <a:lnTo>
                    <a:pt x="295" y="49"/>
                  </a:lnTo>
                  <a:lnTo>
                    <a:pt x="217"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9"/>
            <p:cNvSpPr/>
            <p:nvPr/>
          </p:nvSpPr>
          <p:spPr>
            <a:xfrm>
              <a:off x="3125875" y="2752975"/>
              <a:ext cx="15125" cy="14200"/>
            </a:xfrm>
            <a:custGeom>
              <a:rect b="b" l="l" r="r" t="t"/>
              <a:pathLst>
                <a:path extrusionOk="0" h="568" w="605">
                  <a:moveTo>
                    <a:pt x="198" y="0"/>
                  </a:moveTo>
                  <a:lnTo>
                    <a:pt x="0" y="306"/>
                  </a:lnTo>
                  <a:lnTo>
                    <a:pt x="403" y="567"/>
                  </a:lnTo>
                  <a:lnTo>
                    <a:pt x="605" y="254"/>
                  </a:lnTo>
                  <a:lnTo>
                    <a:pt x="530" y="205"/>
                  </a:lnTo>
                  <a:lnTo>
                    <a:pt x="385" y="426"/>
                  </a:lnTo>
                  <a:lnTo>
                    <a:pt x="299" y="370"/>
                  </a:lnTo>
                  <a:lnTo>
                    <a:pt x="422" y="176"/>
                  </a:lnTo>
                  <a:lnTo>
                    <a:pt x="347" y="127"/>
                  </a:lnTo>
                  <a:lnTo>
                    <a:pt x="221" y="321"/>
                  </a:lnTo>
                  <a:lnTo>
                    <a:pt x="135" y="265"/>
                  </a:lnTo>
                  <a:lnTo>
                    <a:pt x="273" y="49"/>
                  </a:lnTo>
                  <a:lnTo>
                    <a:pt x="198"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9"/>
            <p:cNvSpPr/>
            <p:nvPr/>
          </p:nvSpPr>
          <p:spPr>
            <a:xfrm>
              <a:off x="3133425" y="2743650"/>
              <a:ext cx="12625" cy="13250"/>
            </a:xfrm>
            <a:custGeom>
              <a:rect b="b" l="l" r="r" t="t"/>
              <a:pathLst>
                <a:path extrusionOk="0" h="530" w="505">
                  <a:moveTo>
                    <a:pt x="187" y="0"/>
                  </a:moveTo>
                  <a:cubicBezTo>
                    <a:pt x="161" y="11"/>
                    <a:pt x="135" y="30"/>
                    <a:pt x="109" y="49"/>
                  </a:cubicBezTo>
                  <a:cubicBezTo>
                    <a:pt x="83" y="71"/>
                    <a:pt x="64" y="97"/>
                    <a:pt x="45" y="123"/>
                  </a:cubicBezTo>
                  <a:cubicBezTo>
                    <a:pt x="23" y="157"/>
                    <a:pt x="12" y="187"/>
                    <a:pt x="8" y="217"/>
                  </a:cubicBezTo>
                  <a:cubicBezTo>
                    <a:pt x="1" y="246"/>
                    <a:pt x="4" y="272"/>
                    <a:pt x="16" y="299"/>
                  </a:cubicBezTo>
                  <a:cubicBezTo>
                    <a:pt x="23" y="321"/>
                    <a:pt x="42" y="343"/>
                    <a:pt x="64" y="358"/>
                  </a:cubicBezTo>
                  <a:cubicBezTo>
                    <a:pt x="90" y="373"/>
                    <a:pt x="116" y="381"/>
                    <a:pt x="139" y="381"/>
                  </a:cubicBezTo>
                  <a:cubicBezTo>
                    <a:pt x="165" y="377"/>
                    <a:pt x="183" y="369"/>
                    <a:pt x="202" y="358"/>
                  </a:cubicBezTo>
                  <a:cubicBezTo>
                    <a:pt x="225" y="343"/>
                    <a:pt x="247" y="325"/>
                    <a:pt x="269" y="302"/>
                  </a:cubicBezTo>
                  <a:cubicBezTo>
                    <a:pt x="288" y="287"/>
                    <a:pt x="303" y="276"/>
                    <a:pt x="314" y="269"/>
                  </a:cubicBezTo>
                  <a:cubicBezTo>
                    <a:pt x="325" y="258"/>
                    <a:pt x="336" y="254"/>
                    <a:pt x="348" y="250"/>
                  </a:cubicBezTo>
                  <a:cubicBezTo>
                    <a:pt x="351" y="249"/>
                    <a:pt x="354" y="249"/>
                    <a:pt x="357" y="249"/>
                  </a:cubicBezTo>
                  <a:cubicBezTo>
                    <a:pt x="365" y="249"/>
                    <a:pt x="373" y="252"/>
                    <a:pt x="381" y="258"/>
                  </a:cubicBezTo>
                  <a:cubicBezTo>
                    <a:pt x="392" y="265"/>
                    <a:pt x="400" y="276"/>
                    <a:pt x="400" y="291"/>
                  </a:cubicBezTo>
                  <a:cubicBezTo>
                    <a:pt x="400" y="306"/>
                    <a:pt x="392" y="325"/>
                    <a:pt x="381" y="343"/>
                  </a:cubicBezTo>
                  <a:cubicBezTo>
                    <a:pt x="366" y="366"/>
                    <a:pt x="348" y="384"/>
                    <a:pt x="318" y="403"/>
                  </a:cubicBezTo>
                  <a:cubicBezTo>
                    <a:pt x="292" y="425"/>
                    <a:pt x="262" y="437"/>
                    <a:pt x="228" y="448"/>
                  </a:cubicBezTo>
                  <a:lnTo>
                    <a:pt x="280" y="530"/>
                  </a:lnTo>
                  <a:cubicBezTo>
                    <a:pt x="314" y="519"/>
                    <a:pt x="348" y="504"/>
                    <a:pt x="381" y="478"/>
                  </a:cubicBezTo>
                  <a:cubicBezTo>
                    <a:pt x="411" y="455"/>
                    <a:pt x="437" y="425"/>
                    <a:pt x="460" y="392"/>
                  </a:cubicBezTo>
                  <a:cubicBezTo>
                    <a:pt x="478" y="362"/>
                    <a:pt x="493" y="332"/>
                    <a:pt x="497" y="302"/>
                  </a:cubicBezTo>
                  <a:cubicBezTo>
                    <a:pt x="504" y="272"/>
                    <a:pt x="501" y="246"/>
                    <a:pt x="489" y="220"/>
                  </a:cubicBezTo>
                  <a:cubicBezTo>
                    <a:pt x="482" y="194"/>
                    <a:pt x="463" y="172"/>
                    <a:pt x="437" y="157"/>
                  </a:cubicBezTo>
                  <a:cubicBezTo>
                    <a:pt x="415" y="141"/>
                    <a:pt x="394" y="134"/>
                    <a:pt x="374" y="134"/>
                  </a:cubicBezTo>
                  <a:cubicBezTo>
                    <a:pt x="370" y="134"/>
                    <a:pt x="366" y="134"/>
                    <a:pt x="363" y="134"/>
                  </a:cubicBezTo>
                  <a:cubicBezTo>
                    <a:pt x="336" y="138"/>
                    <a:pt x="314" y="146"/>
                    <a:pt x="295" y="157"/>
                  </a:cubicBezTo>
                  <a:cubicBezTo>
                    <a:pt x="277" y="168"/>
                    <a:pt x="254" y="187"/>
                    <a:pt x="228" y="209"/>
                  </a:cubicBezTo>
                  <a:cubicBezTo>
                    <a:pt x="202" y="231"/>
                    <a:pt x="180" y="246"/>
                    <a:pt x="165" y="258"/>
                  </a:cubicBezTo>
                  <a:cubicBezTo>
                    <a:pt x="158" y="261"/>
                    <a:pt x="151" y="263"/>
                    <a:pt x="145" y="263"/>
                  </a:cubicBezTo>
                  <a:cubicBezTo>
                    <a:pt x="136" y="263"/>
                    <a:pt x="128" y="260"/>
                    <a:pt x="120" y="254"/>
                  </a:cubicBezTo>
                  <a:cubicBezTo>
                    <a:pt x="109" y="246"/>
                    <a:pt x="101" y="239"/>
                    <a:pt x="101" y="224"/>
                  </a:cubicBezTo>
                  <a:cubicBezTo>
                    <a:pt x="101" y="213"/>
                    <a:pt x="109" y="198"/>
                    <a:pt x="116" y="183"/>
                  </a:cubicBezTo>
                  <a:cubicBezTo>
                    <a:pt x="127" y="164"/>
                    <a:pt x="146" y="149"/>
                    <a:pt x="169" y="131"/>
                  </a:cubicBezTo>
                  <a:cubicBezTo>
                    <a:pt x="191" y="112"/>
                    <a:pt x="213" y="97"/>
                    <a:pt x="239" y="82"/>
                  </a:cubicBezTo>
                  <a:lnTo>
                    <a:pt x="187"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9"/>
            <p:cNvSpPr/>
            <p:nvPr/>
          </p:nvSpPr>
          <p:spPr>
            <a:xfrm>
              <a:off x="3137525" y="2733950"/>
              <a:ext cx="13550" cy="11850"/>
            </a:xfrm>
            <a:custGeom>
              <a:rect b="b" l="l" r="r" t="t"/>
              <a:pathLst>
                <a:path extrusionOk="0" h="474" w="542">
                  <a:moveTo>
                    <a:pt x="221" y="0"/>
                  </a:moveTo>
                  <a:lnTo>
                    <a:pt x="1" y="340"/>
                  </a:lnTo>
                  <a:lnTo>
                    <a:pt x="79" y="388"/>
                  </a:lnTo>
                  <a:lnTo>
                    <a:pt x="158" y="265"/>
                  </a:lnTo>
                  <a:lnTo>
                    <a:pt x="486" y="474"/>
                  </a:lnTo>
                  <a:lnTo>
                    <a:pt x="542" y="384"/>
                  </a:lnTo>
                  <a:lnTo>
                    <a:pt x="217" y="175"/>
                  </a:lnTo>
                  <a:lnTo>
                    <a:pt x="296" y="52"/>
                  </a:lnTo>
                  <a:lnTo>
                    <a:pt x="221"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9"/>
            <p:cNvSpPr/>
            <p:nvPr/>
          </p:nvSpPr>
          <p:spPr>
            <a:xfrm>
              <a:off x="3101800" y="2624250"/>
              <a:ext cx="97975" cy="69975"/>
            </a:xfrm>
            <a:custGeom>
              <a:rect b="b" l="l" r="r" t="t"/>
              <a:pathLst>
                <a:path extrusionOk="0" h="2799" w="3919">
                  <a:moveTo>
                    <a:pt x="2380" y="0"/>
                  </a:moveTo>
                  <a:cubicBezTo>
                    <a:pt x="1189" y="0"/>
                    <a:pt x="1" y="974"/>
                    <a:pt x="1" y="974"/>
                  </a:cubicBezTo>
                  <a:lnTo>
                    <a:pt x="825" y="2698"/>
                  </a:lnTo>
                  <a:cubicBezTo>
                    <a:pt x="825" y="2698"/>
                    <a:pt x="796" y="2798"/>
                    <a:pt x="815" y="2798"/>
                  </a:cubicBezTo>
                  <a:cubicBezTo>
                    <a:pt x="830" y="2798"/>
                    <a:pt x="873" y="2739"/>
                    <a:pt x="982" y="2530"/>
                  </a:cubicBezTo>
                  <a:cubicBezTo>
                    <a:pt x="1228" y="2045"/>
                    <a:pt x="2519" y="1519"/>
                    <a:pt x="3221" y="1097"/>
                  </a:cubicBezTo>
                  <a:cubicBezTo>
                    <a:pt x="3919" y="679"/>
                    <a:pt x="3280" y="228"/>
                    <a:pt x="3280" y="228"/>
                  </a:cubicBezTo>
                  <a:cubicBezTo>
                    <a:pt x="2994" y="65"/>
                    <a:pt x="2687" y="0"/>
                    <a:pt x="2380"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9"/>
            <p:cNvSpPr/>
            <p:nvPr/>
          </p:nvSpPr>
          <p:spPr>
            <a:xfrm>
              <a:off x="3125125" y="2675825"/>
              <a:ext cx="13650" cy="13550"/>
            </a:xfrm>
            <a:custGeom>
              <a:rect b="b" l="l" r="r" t="t"/>
              <a:pathLst>
                <a:path extrusionOk="0" h="542" w="546">
                  <a:moveTo>
                    <a:pt x="545" y="1"/>
                  </a:moveTo>
                  <a:lnTo>
                    <a:pt x="545" y="1"/>
                  </a:lnTo>
                  <a:cubicBezTo>
                    <a:pt x="310" y="154"/>
                    <a:pt x="124" y="310"/>
                    <a:pt x="49" y="467"/>
                  </a:cubicBezTo>
                  <a:cubicBezTo>
                    <a:pt x="30" y="482"/>
                    <a:pt x="30" y="497"/>
                    <a:pt x="15" y="512"/>
                  </a:cubicBezTo>
                  <a:cubicBezTo>
                    <a:pt x="15" y="517"/>
                    <a:pt x="15" y="520"/>
                    <a:pt x="15" y="523"/>
                  </a:cubicBezTo>
                  <a:lnTo>
                    <a:pt x="15" y="523"/>
                  </a:lnTo>
                  <a:cubicBezTo>
                    <a:pt x="108" y="408"/>
                    <a:pt x="245" y="304"/>
                    <a:pt x="422" y="187"/>
                  </a:cubicBezTo>
                  <a:lnTo>
                    <a:pt x="545" y="1"/>
                  </a:lnTo>
                  <a:close/>
                  <a:moveTo>
                    <a:pt x="15" y="523"/>
                  </a:moveTo>
                  <a:cubicBezTo>
                    <a:pt x="10" y="529"/>
                    <a:pt x="5" y="535"/>
                    <a:pt x="1" y="542"/>
                  </a:cubicBezTo>
                  <a:cubicBezTo>
                    <a:pt x="10" y="532"/>
                    <a:pt x="14" y="529"/>
                    <a:pt x="15" y="523"/>
                  </a:cubicBez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9"/>
            <p:cNvSpPr/>
            <p:nvPr/>
          </p:nvSpPr>
          <p:spPr>
            <a:xfrm>
              <a:off x="3135675" y="2671900"/>
              <a:ext cx="9350" cy="8625"/>
            </a:xfrm>
            <a:custGeom>
              <a:rect b="b" l="l" r="r" t="t"/>
              <a:pathLst>
                <a:path extrusionOk="0" h="345" w="374">
                  <a:moveTo>
                    <a:pt x="373" y="1"/>
                  </a:moveTo>
                  <a:lnTo>
                    <a:pt x="373" y="1"/>
                  </a:lnTo>
                  <a:cubicBezTo>
                    <a:pt x="280" y="46"/>
                    <a:pt x="202" y="109"/>
                    <a:pt x="123" y="158"/>
                  </a:cubicBezTo>
                  <a:lnTo>
                    <a:pt x="0" y="344"/>
                  </a:lnTo>
                  <a:cubicBezTo>
                    <a:pt x="75" y="296"/>
                    <a:pt x="153" y="266"/>
                    <a:pt x="232" y="217"/>
                  </a:cubicBezTo>
                  <a:lnTo>
                    <a:pt x="373" y="1"/>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9"/>
            <p:cNvSpPr/>
            <p:nvPr/>
          </p:nvSpPr>
          <p:spPr>
            <a:xfrm>
              <a:off x="3151525" y="2666025"/>
              <a:ext cx="3950" cy="5900"/>
            </a:xfrm>
            <a:custGeom>
              <a:rect b="b" l="l" r="r" t="t"/>
              <a:pathLst>
                <a:path extrusionOk="0" h="236" w="158">
                  <a:moveTo>
                    <a:pt x="157" y="1"/>
                  </a:moveTo>
                  <a:lnTo>
                    <a:pt x="157" y="1"/>
                  </a:lnTo>
                  <a:lnTo>
                    <a:pt x="0" y="236"/>
                  </a:lnTo>
                  <a:lnTo>
                    <a:pt x="0" y="236"/>
                  </a:lnTo>
                  <a:close/>
                </a:path>
              </a:pathLst>
            </a:custGeom>
            <a:solidFill>
              <a:srgbClr val="AE7E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9"/>
            <p:cNvSpPr/>
            <p:nvPr/>
          </p:nvSpPr>
          <p:spPr>
            <a:xfrm>
              <a:off x="3141450" y="2671900"/>
              <a:ext cx="3575" cy="5450"/>
            </a:xfrm>
            <a:custGeom>
              <a:rect b="b" l="l" r="r" t="t"/>
              <a:pathLst>
                <a:path extrusionOk="0" h="218" w="143">
                  <a:moveTo>
                    <a:pt x="142" y="1"/>
                  </a:moveTo>
                  <a:lnTo>
                    <a:pt x="142" y="1"/>
                  </a:lnTo>
                  <a:lnTo>
                    <a:pt x="1" y="217"/>
                  </a:lnTo>
                  <a:lnTo>
                    <a:pt x="1" y="217"/>
                  </a:lnTo>
                  <a:close/>
                </a:path>
              </a:pathLst>
            </a:custGeom>
            <a:solidFill>
              <a:srgbClr val="AA9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9"/>
            <p:cNvSpPr/>
            <p:nvPr/>
          </p:nvSpPr>
          <p:spPr>
            <a:xfrm>
              <a:off x="3141450" y="2666025"/>
              <a:ext cx="14025" cy="11325"/>
            </a:xfrm>
            <a:custGeom>
              <a:rect b="b" l="l" r="r" t="t"/>
              <a:pathLst>
                <a:path extrusionOk="0" h="453" w="561">
                  <a:moveTo>
                    <a:pt x="560" y="1"/>
                  </a:moveTo>
                  <a:lnTo>
                    <a:pt x="560" y="1"/>
                  </a:lnTo>
                  <a:cubicBezTo>
                    <a:pt x="422" y="79"/>
                    <a:pt x="265" y="157"/>
                    <a:pt x="142" y="236"/>
                  </a:cubicBezTo>
                  <a:lnTo>
                    <a:pt x="1" y="452"/>
                  </a:lnTo>
                  <a:cubicBezTo>
                    <a:pt x="124" y="374"/>
                    <a:pt x="265" y="314"/>
                    <a:pt x="403" y="236"/>
                  </a:cubicBezTo>
                  <a:lnTo>
                    <a:pt x="560" y="1"/>
                  </a:lnTo>
                  <a:close/>
                </a:path>
              </a:pathLst>
            </a:custGeom>
            <a:solidFill>
              <a:srgbClr val="AE7C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9"/>
            <p:cNvSpPr/>
            <p:nvPr/>
          </p:nvSpPr>
          <p:spPr>
            <a:xfrm>
              <a:off x="3151525" y="2643175"/>
              <a:ext cx="39300" cy="28750"/>
            </a:xfrm>
            <a:custGeom>
              <a:rect b="b" l="l" r="r" t="t"/>
              <a:pathLst>
                <a:path extrusionOk="0" h="1150" w="1572">
                  <a:moveTo>
                    <a:pt x="1541" y="1"/>
                  </a:moveTo>
                  <a:cubicBezTo>
                    <a:pt x="1527" y="60"/>
                    <a:pt x="1493" y="109"/>
                    <a:pt x="1448" y="154"/>
                  </a:cubicBezTo>
                  <a:lnTo>
                    <a:pt x="1556" y="217"/>
                  </a:lnTo>
                  <a:cubicBezTo>
                    <a:pt x="1571" y="139"/>
                    <a:pt x="1556" y="75"/>
                    <a:pt x="1541" y="1"/>
                  </a:cubicBezTo>
                  <a:close/>
                  <a:moveTo>
                    <a:pt x="265" y="855"/>
                  </a:moveTo>
                  <a:cubicBezTo>
                    <a:pt x="221" y="885"/>
                    <a:pt x="187" y="900"/>
                    <a:pt x="157" y="915"/>
                  </a:cubicBezTo>
                  <a:lnTo>
                    <a:pt x="0" y="1150"/>
                  </a:lnTo>
                  <a:cubicBezTo>
                    <a:pt x="34" y="1135"/>
                    <a:pt x="64" y="1120"/>
                    <a:pt x="94" y="1101"/>
                  </a:cubicBezTo>
                  <a:lnTo>
                    <a:pt x="265" y="855"/>
                  </a:lnTo>
                  <a:close/>
                </a:path>
              </a:pathLst>
            </a:custGeom>
            <a:solidFill>
              <a:srgbClr val="AE7E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9"/>
            <p:cNvSpPr/>
            <p:nvPr/>
          </p:nvSpPr>
          <p:spPr>
            <a:xfrm>
              <a:off x="3153850" y="2647000"/>
              <a:ext cx="36600" cy="23725"/>
            </a:xfrm>
            <a:custGeom>
              <a:rect b="b" l="l" r="r" t="t"/>
              <a:pathLst>
                <a:path extrusionOk="0" h="949" w="1464">
                  <a:moveTo>
                    <a:pt x="1355" y="1"/>
                  </a:moveTo>
                  <a:cubicBezTo>
                    <a:pt x="1307" y="64"/>
                    <a:pt x="1247" y="127"/>
                    <a:pt x="1154" y="172"/>
                  </a:cubicBezTo>
                  <a:lnTo>
                    <a:pt x="1154" y="187"/>
                  </a:lnTo>
                  <a:lnTo>
                    <a:pt x="1139" y="187"/>
                  </a:lnTo>
                  <a:cubicBezTo>
                    <a:pt x="1105" y="202"/>
                    <a:pt x="1090" y="221"/>
                    <a:pt x="1060" y="236"/>
                  </a:cubicBezTo>
                  <a:cubicBezTo>
                    <a:pt x="810" y="374"/>
                    <a:pt x="486" y="545"/>
                    <a:pt x="172" y="702"/>
                  </a:cubicBezTo>
                  <a:lnTo>
                    <a:pt x="1" y="948"/>
                  </a:lnTo>
                  <a:cubicBezTo>
                    <a:pt x="407" y="762"/>
                    <a:pt x="825" y="594"/>
                    <a:pt x="1120" y="422"/>
                  </a:cubicBezTo>
                  <a:cubicBezTo>
                    <a:pt x="1340" y="314"/>
                    <a:pt x="1434" y="187"/>
                    <a:pt x="1463" y="64"/>
                  </a:cubicBezTo>
                  <a:lnTo>
                    <a:pt x="1355" y="1"/>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9"/>
            <p:cNvSpPr/>
            <p:nvPr/>
          </p:nvSpPr>
          <p:spPr>
            <a:xfrm>
              <a:off x="3182675" y="2643175"/>
              <a:ext cx="7400" cy="8150"/>
            </a:xfrm>
            <a:custGeom>
              <a:rect b="b" l="l" r="r" t="t"/>
              <a:pathLst>
                <a:path extrusionOk="0" h="326" w="296">
                  <a:moveTo>
                    <a:pt x="295" y="1"/>
                  </a:moveTo>
                  <a:cubicBezTo>
                    <a:pt x="289" y="25"/>
                    <a:pt x="279" y="49"/>
                    <a:pt x="266" y="73"/>
                  </a:cubicBezTo>
                  <a:lnTo>
                    <a:pt x="266" y="73"/>
                  </a:lnTo>
                  <a:cubicBezTo>
                    <a:pt x="279" y="51"/>
                    <a:pt x="289" y="27"/>
                    <a:pt x="295" y="1"/>
                  </a:cubicBezTo>
                  <a:close/>
                  <a:moveTo>
                    <a:pt x="266" y="73"/>
                  </a:moveTo>
                  <a:cubicBezTo>
                    <a:pt x="249" y="102"/>
                    <a:pt x="227" y="129"/>
                    <a:pt x="202" y="154"/>
                  </a:cubicBezTo>
                  <a:cubicBezTo>
                    <a:pt x="189" y="171"/>
                    <a:pt x="174" y="189"/>
                    <a:pt x="158" y="207"/>
                  </a:cubicBezTo>
                  <a:lnTo>
                    <a:pt x="158" y="207"/>
                  </a:lnTo>
                  <a:cubicBezTo>
                    <a:pt x="206" y="162"/>
                    <a:pt x="241" y="118"/>
                    <a:pt x="266" y="73"/>
                  </a:cubicBezTo>
                  <a:close/>
                  <a:moveTo>
                    <a:pt x="158" y="207"/>
                  </a:moveTo>
                  <a:cubicBezTo>
                    <a:pt x="116" y="246"/>
                    <a:pt x="63" y="286"/>
                    <a:pt x="1" y="325"/>
                  </a:cubicBezTo>
                  <a:cubicBezTo>
                    <a:pt x="68" y="293"/>
                    <a:pt x="117" y="251"/>
                    <a:pt x="158" y="207"/>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9"/>
            <p:cNvSpPr/>
            <p:nvPr/>
          </p:nvSpPr>
          <p:spPr>
            <a:xfrm>
              <a:off x="3204775" y="2774900"/>
              <a:ext cx="19075" cy="11675"/>
            </a:xfrm>
            <a:custGeom>
              <a:rect b="b" l="l" r="r" t="t"/>
              <a:pathLst>
                <a:path extrusionOk="0" h="467" w="763">
                  <a:moveTo>
                    <a:pt x="762" y="0"/>
                  </a:moveTo>
                  <a:lnTo>
                    <a:pt x="314" y="295"/>
                  </a:lnTo>
                  <a:cubicBezTo>
                    <a:pt x="312" y="297"/>
                    <a:pt x="309" y="299"/>
                    <a:pt x="306" y="302"/>
                  </a:cubicBezTo>
                  <a:lnTo>
                    <a:pt x="306" y="302"/>
                  </a:lnTo>
                  <a:lnTo>
                    <a:pt x="747" y="15"/>
                  </a:lnTo>
                  <a:lnTo>
                    <a:pt x="762" y="0"/>
                  </a:lnTo>
                  <a:close/>
                  <a:moveTo>
                    <a:pt x="306" y="302"/>
                  </a:moveTo>
                  <a:lnTo>
                    <a:pt x="249" y="338"/>
                  </a:lnTo>
                  <a:lnTo>
                    <a:pt x="249" y="338"/>
                  </a:lnTo>
                  <a:cubicBezTo>
                    <a:pt x="269" y="328"/>
                    <a:pt x="288" y="316"/>
                    <a:pt x="306" y="302"/>
                  </a:cubicBezTo>
                  <a:close/>
                  <a:moveTo>
                    <a:pt x="249" y="338"/>
                  </a:moveTo>
                  <a:cubicBezTo>
                    <a:pt x="186" y="373"/>
                    <a:pt x="114" y="392"/>
                    <a:pt x="35" y="403"/>
                  </a:cubicBezTo>
                  <a:cubicBezTo>
                    <a:pt x="35" y="422"/>
                    <a:pt x="16" y="452"/>
                    <a:pt x="1" y="466"/>
                  </a:cubicBezTo>
                  <a:cubicBezTo>
                    <a:pt x="64" y="452"/>
                    <a:pt x="109" y="437"/>
                    <a:pt x="173" y="388"/>
                  </a:cubicBezTo>
                  <a:lnTo>
                    <a:pt x="249" y="338"/>
                  </a:lnTo>
                  <a:close/>
                </a:path>
              </a:pathLst>
            </a:custGeom>
            <a:solidFill>
              <a:srgbClr val="7F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9"/>
            <p:cNvSpPr/>
            <p:nvPr/>
          </p:nvSpPr>
          <p:spPr>
            <a:xfrm>
              <a:off x="3183425" y="2760525"/>
              <a:ext cx="22225" cy="26800"/>
            </a:xfrm>
            <a:custGeom>
              <a:rect b="b" l="l" r="r" t="t"/>
              <a:pathLst>
                <a:path extrusionOk="0" h="1072" w="889">
                  <a:moveTo>
                    <a:pt x="265" y="0"/>
                  </a:moveTo>
                  <a:lnTo>
                    <a:pt x="187" y="64"/>
                  </a:lnTo>
                  <a:lnTo>
                    <a:pt x="124" y="94"/>
                  </a:lnTo>
                  <a:cubicBezTo>
                    <a:pt x="124" y="94"/>
                    <a:pt x="109" y="109"/>
                    <a:pt x="109" y="124"/>
                  </a:cubicBezTo>
                  <a:cubicBezTo>
                    <a:pt x="94" y="172"/>
                    <a:pt x="64" y="232"/>
                    <a:pt x="49" y="280"/>
                  </a:cubicBezTo>
                  <a:cubicBezTo>
                    <a:pt x="1" y="452"/>
                    <a:pt x="30" y="638"/>
                    <a:pt x="142" y="791"/>
                  </a:cubicBezTo>
                  <a:cubicBezTo>
                    <a:pt x="265" y="978"/>
                    <a:pt x="467" y="1071"/>
                    <a:pt x="668" y="1071"/>
                  </a:cubicBezTo>
                  <a:cubicBezTo>
                    <a:pt x="732" y="1071"/>
                    <a:pt x="795" y="1071"/>
                    <a:pt x="855" y="1041"/>
                  </a:cubicBezTo>
                  <a:cubicBezTo>
                    <a:pt x="870" y="1027"/>
                    <a:pt x="889" y="997"/>
                    <a:pt x="889" y="978"/>
                  </a:cubicBezTo>
                  <a:lnTo>
                    <a:pt x="825" y="978"/>
                  </a:lnTo>
                  <a:cubicBezTo>
                    <a:pt x="654" y="978"/>
                    <a:pt x="482" y="903"/>
                    <a:pt x="359" y="777"/>
                  </a:cubicBezTo>
                  <a:cubicBezTo>
                    <a:pt x="329" y="762"/>
                    <a:pt x="310" y="732"/>
                    <a:pt x="280" y="683"/>
                  </a:cubicBezTo>
                  <a:cubicBezTo>
                    <a:pt x="280" y="668"/>
                    <a:pt x="265" y="668"/>
                    <a:pt x="265" y="668"/>
                  </a:cubicBezTo>
                  <a:lnTo>
                    <a:pt x="265" y="653"/>
                  </a:lnTo>
                  <a:lnTo>
                    <a:pt x="251" y="653"/>
                  </a:lnTo>
                  <a:lnTo>
                    <a:pt x="251" y="638"/>
                  </a:lnTo>
                  <a:cubicBezTo>
                    <a:pt x="142" y="437"/>
                    <a:pt x="157" y="187"/>
                    <a:pt x="265" y="0"/>
                  </a:cubicBezTo>
                  <a:close/>
                </a:path>
              </a:pathLst>
            </a:custGeom>
            <a:solidFill>
              <a:srgbClr val="529C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9"/>
            <p:cNvSpPr/>
            <p:nvPr/>
          </p:nvSpPr>
          <p:spPr>
            <a:xfrm>
              <a:off x="3184650" y="2763600"/>
              <a:ext cx="1500" cy="3950"/>
            </a:xfrm>
            <a:custGeom>
              <a:rect b="b" l="l" r="r" t="t"/>
              <a:pathLst>
                <a:path extrusionOk="0" h="158" w="60">
                  <a:moveTo>
                    <a:pt x="60" y="1"/>
                  </a:moveTo>
                  <a:cubicBezTo>
                    <a:pt x="30" y="49"/>
                    <a:pt x="15" y="94"/>
                    <a:pt x="0" y="157"/>
                  </a:cubicBezTo>
                  <a:cubicBezTo>
                    <a:pt x="15" y="109"/>
                    <a:pt x="45" y="49"/>
                    <a:pt x="60" y="1"/>
                  </a:cubicBezTo>
                  <a:close/>
                </a:path>
              </a:pathLst>
            </a:custGeom>
            <a:solidFill>
              <a:srgbClr val="038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9"/>
            <p:cNvSpPr/>
            <p:nvPr/>
          </p:nvSpPr>
          <p:spPr>
            <a:xfrm>
              <a:off x="3139500" y="2677950"/>
              <a:ext cx="82000" cy="61975"/>
            </a:xfrm>
            <a:custGeom>
              <a:rect b="b" l="l" r="r" t="t"/>
              <a:pathLst>
                <a:path extrusionOk="0" h="2479" w="3280">
                  <a:moveTo>
                    <a:pt x="2546" y="0"/>
                  </a:moveTo>
                  <a:cubicBezTo>
                    <a:pt x="2425" y="0"/>
                    <a:pt x="2302" y="34"/>
                    <a:pt x="2194" y="102"/>
                  </a:cubicBezTo>
                  <a:lnTo>
                    <a:pt x="373" y="1296"/>
                  </a:lnTo>
                  <a:cubicBezTo>
                    <a:pt x="93" y="1501"/>
                    <a:pt x="0" y="1904"/>
                    <a:pt x="202" y="2199"/>
                  </a:cubicBezTo>
                  <a:cubicBezTo>
                    <a:pt x="320" y="2376"/>
                    <a:pt x="526" y="2479"/>
                    <a:pt x="737" y="2479"/>
                  </a:cubicBezTo>
                  <a:cubicBezTo>
                    <a:pt x="859" y="2479"/>
                    <a:pt x="982" y="2444"/>
                    <a:pt x="1090" y="2371"/>
                  </a:cubicBezTo>
                  <a:lnTo>
                    <a:pt x="2907" y="1173"/>
                  </a:lnTo>
                  <a:cubicBezTo>
                    <a:pt x="3205" y="971"/>
                    <a:pt x="3280" y="583"/>
                    <a:pt x="3078" y="289"/>
                  </a:cubicBezTo>
                  <a:cubicBezTo>
                    <a:pt x="2960" y="100"/>
                    <a:pt x="2755" y="0"/>
                    <a:pt x="254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9"/>
            <p:cNvSpPr/>
            <p:nvPr/>
          </p:nvSpPr>
          <p:spPr>
            <a:xfrm>
              <a:off x="3162800" y="2712475"/>
              <a:ext cx="63850" cy="50125"/>
            </a:xfrm>
            <a:custGeom>
              <a:rect b="b" l="l" r="r" t="t"/>
              <a:pathLst>
                <a:path extrusionOk="0" h="2005" w="2554">
                  <a:moveTo>
                    <a:pt x="1813" y="1"/>
                  </a:moveTo>
                  <a:cubicBezTo>
                    <a:pt x="1693" y="1"/>
                    <a:pt x="1571" y="34"/>
                    <a:pt x="1464" y="102"/>
                  </a:cubicBezTo>
                  <a:lnTo>
                    <a:pt x="374" y="833"/>
                  </a:lnTo>
                  <a:cubicBezTo>
                    <a:pt x="79" y="1020"/>
                    <a:pt x="1" y="1426"/>
                    <a:pt x="188" y="1721"/>
                  </a:cubicBezTo>
                  <a:cubicBezTo>
                    <a:pt x="313" y="1905"/>
                    <a:pt x="519" y="2005"/>
                    <a:pt x="727" y="2005"/>
                  </a:cubicBezTo>
                  <a:cubicBezTo>
                    <a:pt x="853" y="2005"/>
                    <a:pt x="980" y="1968"/>
                    <a:pt x="1090" y="1893"/>
                  </a:cubicBezTo>
                  <a:lnTo>
                    <a:pt x="2180" y="1176"/>
                  </a:lnTo>
                  <a:cubicBezTo>
                    <a:pt x="2475" y="975"/>
                    <a:pt x="2553" y="587"/>
                    <a:pt x="2348" y="288"/>
                  </a:cubicBezTo>
                  <a:cubicBezTo>
                    <a:pt x="2229" y="101"/>
                    <a:pt x="2023" y="1"/>
                    <a:pt x="1813"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9"/>
            <p:cNvSpPr/>
            <p:nvPr/>
          </p:nvSpPr>
          <p:spPr>
            <a:xfrm>
              <a:off x="3136425" y="2715000"/>
              <a:ext cx="31450" cy="28000"/>
            </a:xfrm>
            <a:custGeom>
              <a:rect b="b" l="l" r="r" t="t"/>
              <a:pathLst>
                <a:path extrusionOk="0" h="1120" w="1258">
                  <a:moveTo>
                    <a:pt x="295" y="1"/>
                  </a:moveTo>
                  <a:cubicBezTo>
                    <a:pt x="63" y="206"/>
                    <a:pt x="0" y="560"/>
                    <a:pt x="187" y="825"/>
                  </a:cubicBezTo>
                  <a:lnTo>
                    <a:pt x="187" y="840"/>
                  </a:lnTo>
                  <a:lnTo>
                    <a:pt x="250" y="732"/>
                  </a:lnTo>
                  <a:lnTo>
                    <a:pt x="683" y="1012"/>
                  </a:lnTo>
                  <a:lnTo>
                    <a:pt x="623" y="1105"/>
                  </a:lnTo>
                  <a:cubicBezTo>
                    <a:pt x="653" y="1120"/>
                    <a:pt x="683" y="1120"/>
                    <a:pt x="716" y="1120"/>
                  </a:cubicBezTo>
                  <a:cubicBezTo>
                    <a:pt x="840" y="1120"/>
                    <a:pt x="963" y="1090"/>
                    <a:pt x="1071" y="1012"/>
                  </a:cubicBezTo>
                  <a:lnTo>
                    <a:pt x="1183" y="952"/>
                  </a:lnTo>
                  <a:cubicBezTo>
                    <a:pt x="1198" y="919"/>
                    <a:pt x="1228" y="889"/>
                    <a:pt x="1257" y="874"/>
                  </a:cubicBezTo>
                  <a:lnTo>
                    <a:pt x="1257" y="874"/>
                  </a:lnTo>
                  <a:lnTo>
                    <a:pt x="1213" y="889"/>
                  </a:lnTo>
                  <a:cubicBezTo>
                    <a:pt x="1104" y="967"/>
                    <a:pt x="978" y="997"/>
                    <a:pt x="854" y="997"/>
                  </a:cubicBezTo>
                  <a:cubicBezTo>
                    <a:pt x="653" y="997"/>
                    <a:pt x="452" y="889"/>
                    <a:pt x="325" y="717"/>
                  </a:cubicBezTo>
                  <a:lnTo>
                    <a:pt x="325" y="702"/>
                  </a:lnTo>
                  <a:lnTo>
                    <a:pt x="310" y="702"/>
                  </a:lnTo>
                  <a:lnTo>
                    <a:pt x="310" y="687"/>
                  </a:lnTo>
                  <a:cubicBezTo>
                    <a:pt x="187" y="486"/>
                    <a:pt x="187" y="236"/>
                    <a:pt x="295" y="34"/>
                  </a:cubicBezTo>
                  <a:lnTo>
                    <a:pt x="295" y="19"/>
                  </a:lnTo>
                  <a:lnTo>
                    <a:pt x="295" y="1"/>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9"/>
            <p:cNvSpPr/>
            <p:nvPr/>
          </p:nvSpPr>
          <p:spPr>
            <a:xfrm>
              <a:off x="3143775" y="2713500"/>
              <a:ext cx="2000" cy="2375"/>
            </a:xfrm>
            <a:custGeom>
              <a:rect b="b" l="l" r="r" t="t"/>
              <a:pathLst>
                <a:path extrusionOk="0" h="95" w="80">
                  <a:moveTo>
                    <a:pt x="79" y="1"/>
                  </a:moveTo>
                  <a:cubicBezTo>
                    <a:pt x="49" y="16"/>
                    <a:pt x="16" y="31"/>
                    <a:pt x="1" y="61"/>
                  </a:cubicBezTo>
                  <a:lnTo>
                    <a:pt x="1" y="79"/>
                  </a:lnTo>
                  <a:lnTo>
                    <a:pt x="1" y="94"/>
                  </a:lnTo>
                  <a:cubicBezTo>
                    <a:pt x="31" y="61"/>
                    <a:pt x="49" y="31"/>
                    <a:pt x="79" y="1"/>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9"/>
            <p:cNvSpPr/>
            <p:nvPr/>
          </p:nvSpPr>
          <p:spPr>
            <a:xfrm>
              <a:off x="3141075" y="2733275"/>
              <a:ext cx="12425" cy="9375"/>
            </a:xfrm>
            <a:custGeom>
              <a:rect b="b" l="l" r="r" t="t"/>
              <a:pathLst>
                <a:path extrusionOk="0" h="375" w="497">
                  <a:moveTo>
                    <a:pt x="1" y="1"/>
                  </a:moveTo>
                  <a:lnTo>
                    <a:pt x="1" y="374"/>
                  </a:lnTo>
                  <a:lnTo>
                    <a:pt x="497" y="374"/>
                  </a:lnTo>
                  <a:lnTo>
                    <a:pt x="497" y="1"/>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9"/>
            <p:cNvSpPr/>
            <p:nvPr/>
          </p:nvSpPr>
          <p:spPr>
            <a:xfrm>
              <a:off x="3119625" y="2761925"/>
              <a:ext cx="13550" cy="11775"/>
            </a:xfrm>
            <a:custGeom>
              <a:rect b="b" l="l" r="r" t="t"/>
              <a:pathLst>
                <a:path extrusionOk="0" h="471" w="542">
                  <a:moveTo>
                    <a:pt x="217" y="0"/>
                  </a:moveTo>
                  <a:lnTo>
                    <a:pt x="0" y="336"/>
                  </a:lnTo>
                  <a:lnTo>
                    <a:pt x="79" y="385"/>
                  </a:lnTo>
                  <a:lnTo>
                    <a:pt x="157" y="262"/>
                  </a:lnTo>
                  <a:lnTo>
                    <a:pt x="485" y="471"/>
                  </a:lnTo>
                  <a:lnTo>
                    <a:pt x="541" y="381"/>
                  </a:lnTo>
                  <a:lnTo>
                    <a:pt x="217" y="172"/>
                  </a:lnTo>
                  <a:lnTo>
                    <a:pt x="295" y="49"/>
                  </a:lnTo>
                  <a:lnTo>
                    <a:pt x="217" y="0"/>
                  </a:ln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9"/>
            <p:cNvSpPr/>
            <p:nvPr/>
          </p:nvSpPr>
          <p:spPr>
            <a:xfrm>
              <a:off x="3125875" y="2752975"/>
              <a:ext cx="15125" cy="14200"/>
            </a:xfrm>
            <a:custGeom>
              <a:rect b="b" l="l" r="r" t="t"/>
              <a:pathLst>
                <a:path extrusionOk="0" h="568" w="605">
                  <a:moveTo>
                    <a:pt x="198" y="0"/>
                  </a:moveTo>
                  <a:lnTo>
                    <a:pt x="0" y="306"/>
                  </a:lnTo>
                  <a:lnTo>
                    <a:pt x="403" y="567"/>
                  </a:lnTo>
                  <a:lnTo>
                    <a:pt x="605" y="254"/>
                  </a:lnTo>
                  <a:lnTo>
                    <a:pt x="530" y="205"/>
                  </a:lnTo>
                  <a:lnTo>
                    <a:pt x="385" y="426"/>
                  </a:lnTo>
                  <a:lnTo>
                    <a:pt x="299" y="370"/>
                  </a:lnTo>
                  <a:lnTo>
                    <a:pt x="422" y="176"/>
                  </a:lnTo>
                  <a:lnTo>
                    <a:pt x="347" y="127"/>
                  </a:lnTo>
                  <a:lnTo>
                    <a:pt x="221" y="321"/>
                  </a:lnTo>
                  <a:lnTo>
                    <a:pt x="135" y="265"/>
                  </a:lnTo>
                  <a:lnTo>
                    <a:pt x="273" y="49"/>
                  </a:lnTo>
                  <a:lnTo>
                    <a:pt x="198" y="0"/>
                  </a:ln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9"/>
            <p:cNvSpPr/>
            <p:nvPr/>
          </p:nvSpPr>
          <p:spPr>
            <a:xfrm>
              <a:off x="3133425" y="2743650"/>
              <a:ext cx="12625" cy="13250"/>
            </a:xfrm>
            <a:custGeom>
              <a:rect b="b" l="l" r="r" t="t"/>
              <a:pathLst>
                <a:path extrusionOk="0" h="530" w="505">
                  <a:moveTo>
                    <a:pt x="187" y="0"/>
                  </a:moveTo>
                  <a:cubicBezTo>
                    <a:pt x="161" y="11"/>
                    <a:pt x="135" y="30"/>
                    <a:pt x="109" y="49"/>
                  </a:cubicBezTo>
                  <a:cubicBezTo>
                    <a:pt x="83" y="71"/>
                    <a:pt x="64" y="97"/>
                    <a:pt x="45" y="123"/>
                  </a:cubicBezTo>
                  <a:cubicBezTo>
                    <a:pt x="23" y="157"/>
                    <a:pt x="12" y="187"/>
                    <a:pt x="8" y="217"/>
                  </a:cubicBezTo>
                  <a:cubicBezTo>
                    <a:pt x="1" y="246"/>
                    <a:pt x="4" y="272"/>
                    <a:pt x="16" y="299"/>
                  </a:cubicBezTo>
                  <a:cubicBezTo>
                    <a:pt x="23" y="321"/>
                    <a:pt x="42" y="343"/>
                    <a:pt x="64" y="358"/>
                  </a:cubicBezTo>
                  <a:cubicBezTo>
                    <a:pt x="90" y="373"/>
                    <a:pt x="116" y="381"/>
                    <a:pt x="139" y="381"/>
                  </a:cubicBezTo>
                  <a:cubicBezTo>
                    <a:pt x="165" y="377"/>
                    <a:pt x="183" y="369"/>
                    <a:pt x="202" y="358"/>
                  </a:cubicBezTo>
                  <a:cubicBezTo>
                    <a:pt x="225" y="343"/>
                    <a:pt x="247" y="325"/>
                    <a:pt x="269" y="302"/>
                  </a:cubicBezTo>
                  <a:cubicBezTo>
                    <a:pt x="288" y="287"/>
                    <a:pt x="303" y="276"/>
                    <a:pt x="314" y="269"/>
                  </a:cubicBezTo>
                  <a:cubicBezTo>
                    <a:pt x="325" y="258"/>
                    <a:pt x="336" y="254"/>
                    <a:pt x="348" y="250"/>
                  </a:cubicBezTo>
                  <a:cubicBezTo>
                    <a:pt x="351" y="249"/>
                    <a:pt x="354" y="249"/>
                    <a:pt x="357" y="249"/>
                  </a:cubicBezTo>
                  <a:cubicBezTo>
                    <a:pt x="365" y="249"/>
                    <a:pt x="373" y="252"/>
                    <a:pt x="381" y="258"/>
                  </a:cubicBezTo>
                  <a:cubicBezTo>
                    <a:pt x="392" y="265"/>
                    <a:pt x="400" y="276"/>
                    <a:pt x="400" y="291"/>
                  </a:cubicBezTo>
                  <a:cubicBezTo>
                    <a:pt x="400" y="306"/>
                    <a:pt x="392" y="325"/>
                    <a:pt x="381" y="343"/>
                  </a:cubicBezTo>
                  <a:cubicBezTo>
                    <a:pt x="366" y="366"/>
                    <a:pt x="348" y="384"/>
                    <a:pt x="318" y="403"/>
                  </a:cubicBezTo>
                  <a:cubicBezTo>
                    <a:pt x="292" y="425"/>
                    <a:pt x="262" y="437"/>
                    <a:pt x="228" y="448"/>
                  </a:cubicBezTo>
                  <a:lnTo>
                    <a:pt x="280" y="530"/>
                  </a:lnTo>
                  <a:cubicBezTo>
                    <a:pt x="314" y="519"/>
                    <a:pt x="348" y="504"/>
                    <a:pt x="381" y="478"/>
                  </a:cubicBezTo>
                  <a:cubicBezTo>
                    <a:pt x="411" y="455"/>
                    <a:pt x="437" y="425"/>
                    <a:pt x="460" y="392"/>
                  </a:cubicBezTo>
                  <a:cubicBezTo>
                    <a:pt x="478" y="362"/>
                    <a:pt x="493" y="332"/>
                    <a:pt x="497" y="302"/>
                  </a:cubicBezTo>
                  <a:cubicBezTo>
                    <a:pt x="504" y="272"/>
                    <a:pt x="501" y="246"/>
                    <a:pt x="489" y="220"/>
                  </a:cubicBezTo>
                  <a:cubicBezTo>
                    <a:pt x="482" y="194"/>
                    <a:pt x="463" y="172"/>
                    <a:pt x="437" y="157"/>
                  </a:cubicBezTo>
                  <a:cubicBezTo>
                    <a:pt x="415" y="141"/>
                    <a:pt x="394" y="134"/>
                    <a:pt x="374" y="134"/>
                  </a:cubicBezTo>
                  <a:cubicBezTo>
                    <a:pt x="370" y="134"/>
                    <a:pt x="366" y="134"/>
                    <a:pt x="363" y="134"/>
                  </a:cubicBezTo>
                  <a:cubicBezTo>
                    <a:pt x="336" y="138"/>
                    <a:pt x="314" y="146"/>
                    <a:pt x="295" y="157"/>
                  </a:cubicBezTo>
                  <a:cubicBezTo>
                    <a:pt x="277" y="168"/>
                    <a:pt x="254" y="187"/>
                    <a:pt x="228" y="209"/>
                  </a:cubicBezTo>
                  <a:cubicBezTo>
                    <a:pt x="202" y="231"/>
                    <a:pt x="180" y="246"/>
                    <a:pt x="165" y="258"/>
                  </a:cubicBezTo>
                  <a:cubicBezTo>
                    <a:pt x="158" y="261"/>
                    <a:pt x="151" y="263"/>
                    <a:pt x="145" y="263"/>
                  </a:cubicBezTo>
                  <a:cubicBezTo>
                    <a:pt x="136" y="263"/>
                    <a:pt x="128" y="260"/>
                    <a:pt x="120" y="254"/>
                  </a:cubicBezTo>
                  <a:cubicBezTo>
                    <a:pt x="109" y="246"/>
                    <a:pt x="101" y="239"/>
                    <a:pt x="101" y="224"/>
                  </a:cubicBezTo>
                  <a:cubicBezTo>
                    <a:pt x="101" y="213"/>
                    <a:pt x="109" y="198"/>
                    <a:pt x="116" y="183"/>
                  </a:cubicBezTo>
                  <a:cubicBezTo>
                    <a:pt x="127" y="164"/>
                    <a:pt x="146" y="149"/>
                    <a:pt x="169" y="131"/>
                  </a:cubicBezTo>
                  <a:cubicBezTo>
                    <a:pt x="191" y="112"/>
                    <a:pt x="213" y="97"/>
                    <a:pt x="239" y="82"/>
                  </a:cubicBezTo>
                  <a:lnTo>
                    <a:pt x="187" y="0"/>
                  </a:ln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9"/>
            <p:cNvSpPr/>
            <p:nvPr/>
          </p:nvSpPr>
          <p:spPr>
            <a:xfrm>
              <a:off x="3137525" y="2733950"/>
              <a:ext cx="13550" cy="11850"/>
            </a:xfrm>
            <a:custGeom>
              <a:rect b="b" l="l" r="r" t="t"/>
              <a:pathLst>
                <a:path extrusionOk="0" h="474" w="542">
                  <a:moveTo>
                    <a:pt x="221" y="0"/>
                  </a:moveTo>
                  <a:lnTo>
                    <a:pt x="1" y="340"/>
                  </a:lnTo>
                  <a:lnTo>
                    <a:pt x="79" y="388"/>
                  </a:lnTo>
                  <a:lnTo>
                    <a:pt x="158" y="265"/>
                  </a:lnTo>
                  <a:lnTo>
                    <a:pt x="486" y="474"/>
                  </a:lnTo>
                  <a:lnTo>
                    <a:pt x="542" y="384"/>
                  </a:lnTo>
                  <a:lnTo>
                    <a:pt x="217" y="175"/>
                  </a:lnTo>
                  <a:lnTo>
                    <a:pt x="296" y="52"/>
                  </a:lnTo>
                  <a:lnTo>
                    <a:pt x="221" y="0"/>
                  </a:ln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9"/>
            <p:cNvSpPr/>
            <p:nvPr/>
          </p:nvSpPr>
          <p:spPr>
            <a:xfrm>
              <a:off x="3140700" y="2713500"/>
              <a:ext cx="5075" cy="18700"/>
            </a:xfrm>
            <a:custGeom>
              <a:rect b="b" l="l" r="r" t="t"/>
              <a:pathLst>
                <a:path extrusionOk="0" h="748" w="203">
                  <a:moveTo>
                    <a:pt x="202" y="1"/>
                  </a:moveTo>
                  <a:cubicBezTo>
                    <a:pt x="172" y="31"/>
                    <a:pt x="154" y="61"/>
                    <a:pt x="124" y="94"/>
                  </a:cubicBezTo>
                  <a:cubicBezTo>
                    <a:pt x="16" y="296"/>
                    <a:pt x="16" y="546"/>
                    <a:pt x="139" y="747"/>
                  </a:cubicBezTo>
                  <a:cubicBezTo>
                    <a:pt x="1" y="497"/>
                    <a:pt x="31" y="202"/>
                    <a:pt x="202" y="1"/>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9"/>
            <p:cNvSpPr/>
            <p:nvPr/>
          </p:nvSpPr>
          <p:spPr>
            <a:xfrm>
              <a:off x="3186500" y="2761650"/>
              <a:ext cx="875" cy="1225"/>
            </a:xfrm>
            <a:custGeom>
              <a:rect b="b" l="l" r="r" t="t"/>
              <a:pathLst>
                <a:path extrusionOk="0" h="49" w="35">
                  <a:moveTo>
                    <a:pt x="19" y="0"/>
                  </a:moveTo>
                  <a:cubicBezTo>
                    <a:pt x="1" y="19"/>
                    <a:pt x="1" y="34"/>
                    <a:pt x="1" y="49"/>
                  </a:cubicBezTo>
                  <a:cubicBezTo>
                    <a:pt x="19" y="34"/>
                    <a:pt x="19" y="19"/>
                    <a:pt x="34" y="19"/>
                  </a:cubicBezTo>
                  <a:cubicBezTo>
                    <a:pt x="19" y="19"/>
                    <a:pt x="19" y="0"/>
                    <a:pt x="19" y="0"/>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9"/>
            <p:cNvSpPr/>
            <p:nvPr/>
          </p:nvSpPr>
          <p:spPr>
            <a:xfrm>
              <a:off x="3171025" y="2760525"/>
              <a:ext cx="15975" cy="5050"/>
            </a:xfrm>
            <a:custGeom>
              <a:rect b="b" l="l" r="r" t="t"/>
              <a:pathLst>
                <a:path extrusionOk="0" h="202" w="639">
                  <a:moveTo>
                    <a:pt x="94" y="0"/>
                  </a:moveTo>
                  <a:lnTo>
                    <a:pt x="0" y="157"/>
                  </a:lnTo>
                  <a:cubicBezTo>
                    <a:pt x="94" y="187"/>
                    <a:pt x="172" y="202"/>
                    <a:pt x="265" y="202"/>
                  </a:cubicBezTo>
                  <a:cubicBezTo>
                    <a:pt x="388" y="202"/>
                    <a:pt x="511" y="172"/>
                    <a:pt x="620" y="94"/>
                  </a:cubicBezTo>
                  <a:cubicBezTo>
                    <a:pt x="620" y="79"/>
                    <a:pt x="620" y="64"/>
                    <a:pt x="638" y="45"/>
                  </a:cubicBezTo>
                  <a:lnTo>
                    <a:pt x="638" y="30"/>
                  </a:lnTo>
                  <a:cubicBezTo>
                    <a:pt x="560" y="64"/>
                    <a:pt x="482" y="79"/>
                    <a:pt x="403" y="79"/>
                  </a:cubicBezTo>
                  <a:cubicBezTo>
                    <a:pt x="295" y="79"/>
                    <a:pt x="187" y="64"/>
                    <a:pt x="94" y="0"/>
                  </a:cubicBezTo>
                  <a:close/>
                </a:path>
              </a:pathLst>
            </a:custGeom>
            <a:solidFill>
              <a:srgbClr val="06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9"/>
            <p:cNvSpPr/>
            <p:nvPr/>
          </p:nvSpPr>
          <p:spPr>
            <a:xfrm>
              <a:off x="3166725" y="2757450"/>
              <a:ext cx="6650" cy="7025"/>
            </a:xfrm>
            <a:custGeom>
              <a:rect b="b" l="l" r="r" t="t"/>
              <a:pathLst>
                <a:path extrusionOk="0" h="281" w="266">
                  <a:moveTo>
                    <a:pt x="94" y="0"/>
                  </a:moveTo>
                  <a:lnTo>
                    <a:pt x="1" y="153"/>
                  </a:lnTo>
                  <a:cubicBezTo>
                    <a:pt x="45" y="202"/>
                    <a:pt x="109" y="247"/>
                    <a:pt x="172" y="280"/>
                  </a:cubicBezTo>
                  <a:lnTo>
                    <a:pt x="266" y="123"/>
                  </a:lnTo>
                  <a:cubicBezTo>
                    <a:pt x="202" y="94"/>
                    <a:pt x="139" y="45"/>
                    <a:pt x="94" y="0"/>
                  </a:cubicBez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9"/>
            <p:cNvSpPr/>
            <p:nvPr/>
          </p:nvSpPr>
          <p:spPr>
            <a:xfrm>
              <a:off x="3164400" y="2754650"/>
              <a:ext cx="4675" cy="6650"/>
            </a:xfrm>
            <a:custGeom>
              <a:rect b="b" l="l" r="r" t="t"/>
              <a:pathLst>
                <a:path extrusionOk="0" h="266" w="187">
                  <a:moveTo>
                    <a:pt x="109" y="0"/>
                  </a:moveTo>
                  <a:lnTo>
                    <a:pt x="0" y="172"/>
                  </a:lnTo>
                  <a:cubicBezTo>
                    <a:pt x="30" y="206"/>
                    <a:pt x="64" y="235"/>
                    <a:pt x="94" y="265"/>
                  </a:cubicBezTo>
                  <a:lnTo>
                    <a:pt x="187" y="112"/>
                  </a:lnTo>
                  <a:cubicBezTo>
                    <a:pt x="172" y="79"/>
                    <a:pt x="157" y="64"/>
                    <a:pt x="124" y="34"/>
                  </a:cubicBezTo>
                  <a:lnTo>
                    <a:pt x="124" y="19"/>
                  </a:lnTo>
                  <a:lnTo>
                    <a:pt x="124" y="0"/>
                  </a:ln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9"/>
            <p:cNvSpPr/>
            <p:nvPr/>
          </p:nvSpPr>
          <p:spPr>
            <a:xfrm>
              <a:off x="3161700" y="2747275"/>
              <a:ext cx="5425" cy="11325"/>
            </a:xfrm>
            <a:custGeom>
              <a:rect b="b" l="l" r="r" t="t"/>
              <a:pathLst>
                <a:path extrusionOk="0" h="453" w="217">
                  <a:moveTo>
                    <a:pt x="138" y="1"/>
                  </a:moveTo>
                  <a:lnTo>
                    <a:pt x="0" y="202"/>
                  </a:lnTo>
                  <a:cubicBezTo>
                    <a:pt x="15" y="295"/>
                    <a:pt x="45" y="374"/>
                    <a:pt x="93" y="452"/>
                  </a:cubicBezTo>
                  <a:lnTo>
                    <a:pt x="108" y="452"/>
                  </a:lnTo>
                  <a:lnTo>
                    <a:pt x="217" y="280"/>
                  </a:lnTo>
                  <a:cubicBezTo>
                    <a:pt x="172" y="187"/>
                    <a:pt x="138" y="94"/>
                    <a:pt x="138" y="1"/>
                  </a:cubicBezTo>
                  <a:close/>
                </a:path>
              </a:pathLst>
            </a:custGeom>
            <a:solidFill>
              <a:srgbClr val="AE7E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9"/>
            <p:cNvSpPr/>
            <p:nvPr/>
          </p:nvSpPr>
          <p:spPr>
            <a:xfrm>
              <a:off x="3164400" y="2754650"/>
              <a:ext cx="2725" cy="4325"/>
            </a:xfrm>
            <a:custGeom>
              <a:rect b="b" l="l" r="r" t="t"/>
              <a:pathLst>
                <a:path extrusionOk="0" h="173" w="109">
                  <a:moveTo>
                    <a:pt x="109" y="0"/>
                  </a:moveTo>
                  <a:lnTo>
                    <a:pt x="0" y="172"/>
                  </a:lnTo>
                  <a:lnTo>
                    <a:pt x="0" y="172"/>
                  </a:lnTo>
                  <a:lnTo>
                    <a:pt x="109" y="0"/>
                  </a:lnTo>
                  <a:close/>
                </a:path>
              </a:pathLst>
            </a:custGeom>
            <a:solidFill>
              <a:srgbClr val="AA9B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9"/>
            <p:cNvSpPr/>
            <p:nvPr/>
          </p:nvSpPr>
          <p:spPr>
            <a:xfrm>
              <a:off x="3164400" y="2754275"/>
              <a:ext cx="2725" cy="4700"/>
            </a:xfrm>
            <a:custGeom>
              <a:rect b="b" l="l" r="r" t="t"/>
              <a:pathLst>
                <a:path extrusionOk="0" h="188" w="109">
                  <a:moveTo>
                    <a:pt x="109" y="0"/>
                  </a:moveTo>
                  <a:lnTo>
                    <a:pt x="0" y="172"/>
                  </a:lnTo>
                  <a:lnTo>
                    <a:pt x="0" y="187"/>
                  </a:lnTo>
                  <a:lnTo>
                    <a:pt x="109" y="15"/>
                  </a:lnTo>
                  <a:lnTo>
                    <a:pt x="109" y="0"/>
                  </a:lnTo>
                  <a:close/>
                </a:path>
              </a:pathLst>
            </a:custGeom>
            <a:solidFill>
              <a:srgbClr val="AE7C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9"/>
            <p:cNvSpPr/>
            <p:nvPr/>
          </p:nvSpPr>
          <p:spPr>
            <a:xfrm>
              <a:off x="3161700" y="2745325"/>
              <a:ext cx="3475" cy="7025"/>
            </a:xfrm>
            <a:custGeom>
              <a:rect b="b" l="l" r="r" t="t"/>
              <a:pathLst>
                <a:path extrusionOk="0" h="281" w="139">
                  <a:moveTo>
                    <a:pt x="138" y="0"/>
                  </a:moveTo>
                  <a:lnTo>
                    <a:pt x="0" y="220"/>
                  </a:lnTo>
                  <a:lnTo>
                    <a:pt x="0" y="280"/>
                  </a:lnTo>
                  <a:lnTo>
                    <a:pt x="138" y="79"/>
                  </a:lnTo>
                  <a:lnTo>
                    <a:pt x="138" y="0"/>
                  </a:lnTo>
                  <a:close/>
                </a:path>
              </a:pathLst>
            </a:custGeom>
            <a:solidFill>
              <a:srgbClr val="AE7E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9"/>
            <p:cNvSpPr/>
            <p:nvPr/>
          </p:nvSpPr>
          <p:spPr>
            <a:xfrm>
              <a:off x="3161325" y="2736825"/>
              <a:ext cx="7025" cy="14025"/>
            </a:xfrm>
            <a:custGeom>
              <a:rect b="b" l="l" r="r" t="t"/>
              <a:pathLst>
                <a:path extrusionOk="0" h="561" w="281">
                  <a:moveTo>
                    <a:pt x="261" y="1"/>
                  </a:moveTo>
                  <a:cubicBezTo>
                    <a:pt x="232" y="16"/>
                    <a:pt x="202" y="46"/>
                    <a:pt x="187" y="79"/>
                  </a:cubicBezTo>
                  <a:cubicBezTo>
                    <a:pt x="60" y="202"/>
                    <a:pt x="0" y="374"/>
                    <a:pt x="15" y="560"/>
                  </a:cubicBezTo>
                  <a:lnTo>
                    <a:pt x="153" y="340"/>
                  </a:lnTo>
                  <a:cubicBezTo>
                    <a:pt x="153" y="217"/>
                    <a:pt x="202" y="94"/>
                    <a:pt x="280" y="1"/>
                  </a:cubicBezTo>
                  <a:close/>
                </a:path>
              </a:pathLst>
            </a:custGeom>
            <a:solidFill>
              <a:srgbClr val="A2BB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9"/>
            <p:cNvSpPr/>
            <p:nvPr/>
          </p:nvSpPr>
          <p:spPr>
            <a:xfrm>
              <a:off x="3216075" y="2741875"/>
              <a:ext cx="775" cy="775"/>
            </a:xfrm>
            <a:custGeom>
              <a:rect b="b" l="l" r="r" t="t"/>
              <a:pathLst>
                <a:path extrusionOk="0" h="31" w="31">
                  <a:moveTo>
                    <a:pt x="30" y="0"/>
                  </a:moveTo>
                  <a:lnTo>
                    <a:pt x="0" y="30"/>
                  </a:lnTo>
                  <a:lnTo>
                    <a:pt x="15" y="30"/>
                  </a:lnTo>
                  <a:cubicBezTo>
                    <a:pt x="15" y="15"/>
                    <a:pt x="30" y="15"/>
                    <a:pt x="30" y="0"/>
                  </a:cubicBezTo>
                  <a:close/>
                </a:path>
              </a:pathLst>
            </a:custGeom>
            <a:solidFill>
              <a:srgbClr val="ADC4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9"/>
            <p:cNvSpPr/>
            <p:nvPr/>
          </p:nvSpPr>
          <p:spPr>
            <a:xfrm>
              <a:off x="3186500" y="2762100"/>
              <a:ext cx="1625" cy="775"/>
            </a:xfrm>
            <a:custGeom>
              <a:rect b="b" l="l" r="r" t="t"/>
              <a:pathLst>
                <a:path extrusionOk="0" h="31" w="65">
                  <a:moveTo>
                    <a:pt x="34" y="1"/>
                  </a:moveTo>
                  <a:cubicBezTo>
                    <a:pt x="19" y="1"/>
                    <a:pt x="19" y="16"/>
                    <a:pt x="1" y="31"/>
                  </a:cubicBezTo>
                  <a:lnTo>
                    <a:pt x="64" y="1"/>
                  </a:lnTo>
                  <a:close/>
                </a:path>
              </a:pathLst>
            </a:custGeom>
            <a:solidFill>
              <a:srgbClr val="3A8F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9"/>
            <p:cNvSpPr/>
            <p:nvPr/>
          </p:nvSpPr>
          <p:spPr>
            <a:xfrm>
              <a:off x="3164775" y="2736825"/>
              <a:ext cx="16350" cy="25675"/>
            </a:xfrm>
            <a:custGeom>
              <a:rect b="b" l="l" r="r" t="t"/>
              <a:pathLst>
                <a:path extrusionOk="0" h="1027" w="654">
                  <a:moveTo>
                    <a:pt x="142" y="1"/>
                  </a:moveTo>
                  <a:lnTo>
                    <a:pt x="142" y="1"/>
                  </a:lnTo>
                  <a:cubicBezTo>
                    <a:pt x="70" y="86"/>
                    <a:pt x="23" y="197"/>
                    <a:pt x="16" y="310"/>
                  </a:cubicBezTo>
                  <a:lnTo>
                    <a:pt x="16" y="310"/>
                  </a:lnTo>
                  <a:cubicBezTo>
                    <a:pt x="30" y="199"/>
                    <a:pt x="71" y="92"/>
                    <a:pt x="142" y="1"/>
                  </a:cubicBezTo>
                  <a:close/>
                  <a:moveTo>
                    <a:pt x="16" y="310"/>
                  </a:moveTo>
                  <a:lnTo>
                    <a:pt x="16" y="310"/>
                  </a:lnTo>
                  <a:cubicBezTo>
                    <a:pt x="0" y="445"/>
                    <a:pt x="26" y="586"/>
                    <a:pt x="94" y="713"/>
                  </a:cubicBezTo>
                  <a:lnTo>
                    <a:pt x="94" y="698"/>
                  </a:lnTo>
                  <a:cubicBezTo>
                    <a:pt x="49" y="605"/>
                    <a:pt x="15" y="512"/>
                    <a:pt x="15" y="419"/>
                  </a:cubicBezTo>
                  <a:lnTo>
                    <a:pt x="15" y="340"/>
                  </a:lnTo>
                  <a:cubicBezTo>
                    <a:pt x="15" y="330"/>
                    <a:pt x="16" y="320"/>
                    <a:pt x="16" y="310"/>
                  </a:cubicBezTo>
                  <a:close/>
                  <a:moveTo>
                    <a:pt x="109" y="747"/>
                  </a:moveTo>
                  <a:cubicBezTo>
                    <a:pt x="183" y="857"/>
                    <a:pt x="284" y="934"/>
                    <a:pt x="398" y="980"/>
                  </a:cubicBezTo>
                  <a:lnTo>
                    <a:pt x="398" y="980"/>
                  </a:lnTo>
                  <a:cubicBezTo>
                    <a:pt x="380" y="971"/>
                    <a:pt x="361" y="961"/>
                    <a:pt x="344" y="948"/>
                  </a:cubicBezTo>
                  <a:cubicBezTo>
                    <a:pt x="280" y="919"/>
                    <a:pt x="217" y="870"/>
                    <a:pt x="172" y="825"/>
                  </a:cubicBezTo>
                  <a:cubicBezTo>
                    <a:pt x="157" y="792"/>
                    <a:pt x="142" y="777"/>
                    <a:pt x="109" y="747"/>
                  </a:cubicBezTo>
                  <a:close/>
                  <a:moveTo>
                    <a:pt x="398" y="980"/>
                  </a:moveTo>
                  <a:cubicBezTo>
                    <a:pt x="478" y="1017"/>
                    <a:pt x="566" y="1027"/>
                    <a:pt x="653" y="1027"/>
                  </a:cubicBezTo>
                  <a:cubicBezTo>
                    <a:pt x="564" y="1027"/>
                    <a:pt x="478" y="1011"/>
                    <a:pt x="398" y="980"/>
                  </a:cubicBezTo>
                  <a:close/>
                </a:path>
              </a:pathLst>
            </a:custGeom>
            <a:solidFill>
              <a:srgbClr val="72B1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9"/>
            <p:cNvSpPr/>
            <p:nvPr/>
          </p:nvSpPr>
          <p:spPr>
            <a:xfrm>
              <a:off x="3185750" y="2743250"/>
              <a:ext cx="50975" cy="41725"/>
            </a:xfrm>
            <a:custGeom>
              <a:rect b="b" l="l" r="r" t="t"/>
              <a:pathLst>
                <a:path extrusionOk="0" h="1669" w="2039">
                  <a:moveTo>
                    <a:pt x="1302" y="0"/>
                  </a:moveTo>
                  <a:cubicBezTo>
                    <a:pt x="1180" y="0"/>
                    <a:pt x="1057" y="34"/>
                    <a:pt x="949" y="102"/>
                  </a:cubicBezTo>
                  <a:lnTo>
                    <a:pt x="374" y="490"/>
                  </a:lnTo>
                  <a:cubicBezTo>
                    <a:pt x="79" y="691"/>
                    <a:pt x="1" y="1079"/>
                    <a:pt x="187" y="1374"/>
                  </a:cubicBezTo>
                  <a:cubicBezTo>
                    <a:pt x="316" y="1562"/>
                    <a:pt x="520" y="1668"/>
                    <a:pt x="729" y="1668"/>
                  </a:cubicBezTo>
                  <a:cubicBezTo>
                    <a:pt x="847" y="1668"/>
                    <a:pt x="967" y="1634"/>
                    <a:pt x="1075" y="1561"/>
                  </a:cubicBezTo>
                  <a:lnTo>
                    <a:pt x="1665" y="1173"/>
                  </a:lnTo>
                  <a:cubicBezTo>
                    <a:pt x="1960" y="986"/>
                    <a:pt x="2038" y="583"/>
                    <a:pt x="1837" y="288"/>
                  </a:cubicBezTo>
                  <a:cubicBezTo>
                    <a:pt x="1718" y="99"/>
                    <a:pt x="1512" y="0"/>
                    <a:pt x="1302"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9"/>
            <p:cNvSpPr/>
            <p:nvPr/>
          </p:nvSpPr>
          <p:spPr>
            <a:xfrm>
              <a:off x="3148825" y="2677700"/>
              <a:ext cx="54500" cy="33125"/>
            </a:xfrm>
            <a:custGeom>
              <a:rect b="b" l="l" r="r" t="t"/>
              <a:pathLst>
                <a:path extrusionOk="0" h="1325" w="2180">
                  <a:moveTo>
                    <a:pt x="0" y="1325"/>
                  </a:moveTo>
                  <a:lnTo>
                    <a:pt x="0" y="1325"/>
                  </a:lnTo>
                  <a:lnTo>
                    <a:pt x="0" y="1325"/>
                  </a:lnTo>
                  <a:close/>
                  <a:moveTo>
                    <a:pt x="482" y="996"/>
                  </a:moveTo>
                  <a:lnTo>
                    <a:pt x="0" y="1306"/>
                  </a:lnTo>
                  <a:lnTo>
                    <a:pt x="0" y="1306"/>
                  </a:lnTo>
                  <a:lnTo>
                    <a:pt x="0" y="1306"/>
                  </a:lnTo>
                  <a:lnTo>
                    <a:pt x="482" y="996"/>
                  </a:lnTo>
                  <a:close/>
                  <a:moveTo>
                    <a:pt x="1821" y="112"/>
                  </a:moveTo>
                  <a:lnTo>
                    <a:pt x="1821" y="112"/>
                  </a:lnTo>
                  <a:lnTo>
                    <a:pt x="1635" y="235"/>
                  </a:lnTo>
                  <a:lnTo>
                    <a:pt x="1821" y="112"/>
                  </a:lnTo>
                  <a:lnTo>
                    <a:pt x="1821" y="112"/>
                  </a:lnTo>
                  <a:close/>
                  <a:moveTo>
                    <a:pt x="1836" y="112"/>
                  </a:moveTo>
                  <a:lnTo>
                    <a:pt x="1836" y="112"/>
                  </a:lnTo>
                  <a:lnTo>
                    <a:pt x="1836" y="112"/>
                  </a:lnTo>
                  <a:close/>
                  <a:moveTo>
                    <a:pt x="2179" y="0"/>
                  </a:moveTo>
                  <a:cubicBezTo>
                    <a:pt x="2052" y="0"/>
                    <a:pt x="1944" y="34"/>
                    <a:pt x="1836" y="112"/>
                  </a:cubicBezTo>
                  <a:cubicBezTo>
                    <a:pt x="1944" y="34"/>
                    <a:pt x="2052" y="0"/>
                    <a:pt x="2179" y="0"/>
                  </a:cubicBezTo>
                  <a:close/>
                  <a:moveTo>
                    <a:pt x="2179" y="0"/>
                  </a:moveTo>
                  <a:lnTo>
                    <a:pt x="2179" y="0"/>
                  </a:lnTo>
                  <a:lnTo>
                    <a:pt x="2179" y="0"/>
                  </a:lnTo>
                  <a:close/>
                </a:path>
              </a:pathLst>
            </a:custGeom>
            <a:solidFill>
              <a:srgbClr val="DFE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9"/>
            <p:cNvSpPr/>
            <p:nvPr/>
          </p:nvSpPr>
          <p:spPr>
            <a:xfrm>
              <a:off x="3145000" y="2677700"/>
              <a:ext cx="74175" cy="36575"/>
            </a:xfrm>
            <a:custGeom>
              <a:rect b="b" l="l" r="r" t="t"/>
              <a:pathLst>
                <a:path extrusionOk="0" h="1463" w="2967">
                  <a:moveTo>
                    <a:pt x="2332" y="0"/>
                  </a:moveTo>
                  <a:cubicBezTo>
                    <a:pt x="2205" y="0"/>
                    <a:pt x="2097" y="34"/>
                    <a:pt x="1989" y="112"/>
                  </a:cubicBezTo>
                  <a:lnTo>
                    <a:pt x="1974" y="112"/>
                  </a:lnTo>
                  <a:lnTo>
                    <a:pt x="1788" y="235"/>
                  </a:lnTo>
                  <a:lnTo>
                    <a:pt x="1661" y="314"/>
                  </a:lnTo>
                  <a:lnTo>
                    <a:pt x="1508" y="422"/>
                  </a:lnTo>
                  <a:lnTo>
                    <a:pt x="1444" y="467"/>
                  </a:lnTo>
                  <a:lnTo>
                    <a:pt x="948" y="795"/>
                  </a:lnTo>
                  <a:lnTo>
                    <a:pt x="870" y="840"/>
                  </a:lnTo>
                  <a:lnTo>
                    <a:pt x="698" y="967"/>
                  </a:lnTo>
                  <a:lnTo>
                    <a:pt x="635" y="996"/>
                  </a:lnTo>
                  <a:lnTo>
                    <a:pt x="153" y="1306"/>
                  </a:lnTo>
                  <a:lnTo>
                    <a:pt x="153" y="1325"/>
                  </a:lnTo>
                  <a:cubicBezTo>
                    <a:pt x="94" y="1355"/>
                    <a:pt x="45" y="1418"/>
                    <a:pt x="0" y="1463"/>
                  </a:cubicBezTo>
                  <a:lnTo>
                    <a:pt x="1754" y="299"/>
                  </a:lnTo>
                  <a:cubicBezTo>
                    <a:pt x="1866" y="235"/>
                    <a:pt x="1989" y="205"/>
                    <a:pt x="2112" y="205"/>
                  </a:cubicBezTo>
                  <a:cubicBezTo>
                    <a:pt x="2314" y="205"/>
                    <a:pt x="2519" y="299"/>
                    <a:pt x="2642" y="485"/>
                  </a:cubicBezTo>
                  <a:cubicBezTo>
                    <a:pt x="2799" y="717"/>
                    <a:pt x="2780" y="1011"/>
                    <a:pt x="2627" y="1213"/>
                  </a:cubicBezTo>
                  <a:lnTo>
                    <a:pt x="2687" y="1183"/>
                  </a:lnTo>
                  <a:cubicBezTo>
                    <a:pt x="2873" y="1060"/>
                    <a:pt x="2967" y="858"/>
                    <a:pt x="2967" y="638"/>
                  </a:cubicBezTo>
                  <a:cubicBezTo>
                    <a:pt x="2967" y="579"/>
                    <a:pt x="2967" y="515"/>
                    <a:pt x="2937" y="452"/>
                  </a:cubicBezTo>
                  <a:cubicBezTo>
                    <a:pt x="2922" y="392"/>
                    <a:pt x="2907" y="343"/>
                    <a:pt x="2858" y="299"/>
                  </a:cubicBezTo>
                  <a:lnTo>
                    <a:pt x="2858" y="280"/>
                  </a:lnTo>
                  <a:cubicBezTo>
                    <a:pt x="2735" y="112"/>
                    <a:pt x="2534" y="0"/>
                    <a:pt x="2332" y="0"/>
                  </a:cubicBezTo>
                  <a:close/>
                </a:path>
              </a:pathLst>
            </a:custGeom>
            <a:solidFill>
              <a:srgbClr val="9ED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9"/>
            <p:cNvSpPr/>
            <p:nvPr/>
          </p:nvSpPr>
          <p:spPr>
            <a:xfrm>
              <a:off x="3218025" y="2717325"/>
              <a:ext cx="8625" cy="24200"/>
            </a:xfrm>
            <a:custGeom>
              <a:rect b="b" l="l" r="r" t="t"/>
              <a:pathLst>
                <a:path extrusionOk="0" h="968" w="345">
                  <a:moveTo>
                    <a:pt x="79" y="1"/>
                  </a:moveTo>
                  <a:cubicBezTo>
                    <a:pt x="109" y="35"/>
                    <a:pt x="124" y="64"/>
                    <a:pt x="139" y="94"/>
                  </a:cubicBezTo>
                  <a:cubicBezTo>
                    <a:pt x="344" y="374"/>
                    <a:pt x="266" y="766"/>
                    <a:pt x="1" y="967"/>
                  </a:cubicBezTo>
                  <a:cubicBezTo>
                    <a:pt x="266" y="766"/>
                    <a:pt x="344" y="374"/>
                    <a:pt x="139" y="94"/>
                  </a:cubicBezTo>
                  <a:cubicBezTo>
                    <a:pt x="124" y="64"/>
                    <a:pt x="109" y="35"/>
                    <a:pt x="79" y="1"/>
                  </a:cubicBezTo>
                  <a:close/>
                </a:path>
              </a:pathLst>
            </a:custGeom>
            <a:solidFill>
              <a:srgbClr val="EE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9"/>
            <p:cNvSpPr/>
            <p:nvPr/>
          </p:nvSpPr>
          <p:spPr>
            <a:xfrm>
              <a:off x="3197425" y="2712300"/>
              <a:ext cx="29225" cy="30350"/>
            </a:xfrm>
            <a:custGeom>
              <a:rect b="b" l="l" r="r" t="t"/>
              <a:pathLst>
                <a:path extrusionOk="0" h="1214" w="1169">
                  <a:moveTo>
                    <a:pt x="437" y="0"/>
                  </a:moveTo>
                  <a:cubicBezTo>
                    <a:pt x="403" y="0"/>
                    <a:pt x="373" y="0"/>
                    <a:pt x="329" y="15"/>
                  </a:cubicBezTo>
                  <a:lnTo>
                    <a:pt x="0" y="236"/>
                  </a:lnTo>
                  <a:cubicBezTo>
                    <a:pt x="64" y="221"/>
                    <a:pt x="142" y="202"/>
                    <a:pt x="217" y="202"/>
                  </a:cubicBezTo>
                  <a:cubicBezTo>
                    <a:pt x="422" y="202"/>
                    <a:pt x="623" y="295"/>
                    <a:pt x="746" y="482"/>
                  </a:cubicBezTo>
                  <a:cubicBezTo>
                    <a:pt x="903" y="717"/>
                    <a:pt x="888" y="997"/>
                    <a:pt x="746" y="1198"/>
                  </a:cubicBezTo>
                  <a:lnTo>
                    <a:pt x="746" y="1213"/>
                  </a:lnTo>
                  <a:lnTo>
                    <a:pt x="795" y="1183"/>
                  </a:lnTo>
                  <a:cubicBezTo>
                    <a:pt x="795" y="1183"/>
                    <a:pt x="810" y="1168"/>
                    <a:pt x="825" y="1168"/>
                  </a:cubicBezTo>
                  <a:cubicBezTo>
                    <a:pt x="1090" y="967"/>
                    <a:pt x="1168" y="575"/>
                    <a:pt x="963" y="295"/>
                  </a:cubicBezTo>
                  <a:cubicBezTo>
                    <a:pt x="948" y="265"/>
                    <a:pt x="933" y="236"/>
                    <a:pt x="903" y="202"/>
                  </a:cubicBezTo>
                  <a:cubicBezTo>
                    <a:pt x="776" y="79"/>
                    <a:pt x="608" y="0"/>
                    <a:pt x="437" y="0"/>
                  </a:cubicBezTo>
                  <a:close/>
                </a:path>
              </a:pathLst>
            </a:custGeom>
            <a:solidFill>
              <a:srgbClr val="9ED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9"/>
            <p:cNvSpPr/>
            <p:nvPr/>
          </p:nvSpPr>
          <p:spPr>
            <a:xfrm>
              <a:off x="3209075" y="2743450"/>
              <a:ext cx="27650" cy="30350"/>
            </a:xfrm>
            <a:custGeom>
              <a:rect b="b" l="l" r="r" t="t"/>
              <a:pathLst>
                <a:path extrusionOk="0" h="1214" w="1106">
                  <a:moveTo>
                    <a:pt x="310" y="1"/>
                  </a:moveTo>
                  <a:lnTo>
                    <a:pt x="295" y="16"/>
                  </a:lnTo>
                  <a:lnTo>
                    <a:pt x="1" y="202"/>
                  </a:lnTo>
                  <a:cubicBezTo>
                    <a:pt x="49" y="187"/>
                    <a:pt x="94" y="187"/>
                    <a:pt x="157" y="187"/>
                  </a:cubicBezTo>
                  <a:cubicBezTo>
                    <a:pt x="359" y="187"/>
                    <a:pt x="560" y="295"/>
                    <a:pt x="683" y="482"/>
                  </a:cubicBezTo>
                  <a:cubicBezTo>
                    <a:pt x="840" y="698"/>
                    <a:pt x="825" y="993"/>
                    <a:pt x="669" y="1213"/>
                  </a:cubicBezTo>
                  <a:lnTo>
                    <a:pt x="732" y="1165"/>
                  </a:lnTo>
                  <a:cubicBezTo>
                    <a:pt x="1027" y="978"/>
                    <a:pt x="1105" y="575"/>
                    <a:pt x="904" y="280"/>
                  </a:cubicBezTo>
                  <a:cubicBezTo>
                    <a:pt x="777" y="94"/>
                    <a:pt x="575" y="1"/>
                    <a:pt x="374" y="1"/>
                  </a:cubicBezTo>
                  <a:close/>
                </a:path>
              </a:pathLst>
            </a:custGeom>
            <a:solidFill>
              <a:srgbClr val="9ED3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9"/>
            <p:cNvSpPr/>
            <p:nvPr/>
          </p:nvSpPr>
          <p:spPr>
            <a:xfrm>
              <a:off x="3203300" y="2712300"/>
              <a:ext cx="1500" cy="875"/>
            </a:xfrm>
            <a:custGeom>
              <a:rect b="b" l="l" r="r" t="t"/>
              <a:pathLst>
                <a:path extrusionOk="0" h="35" w="60">
                  <a:moveTo>
                    <a:pt x="45" y="0"/>
                  </a:moveTo>
                  <a:lnTo>
                    <a:pt x="0" y="34"/>
                  </a:lnTo>
                  <a:cubicBezTo>
                    <a:pt x="15" y="34"/>
                    <a:pt x="45" y="34"/>
                    <a:pt x="60" y="15"/>
                  </a:cubicBezTo>
                  <a:lnTo>
                    <a:pt x="60" y="0"/>
                  </a:lnTo>
                  <a:close/>
                </a:path>
              </a:pathLst>
            </a:custGeom>
            <a:solidFill>
              <a:srgbClr val="9DB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9"/>
            <p:cNvSpPr/>
            <p:nvPr/>
          </p:nvSpPr>
          <p:spPr>
            <a:xfrm>
              <a:off x="3202825" y="2713150"/>
              <a:ext cx="500" cy="375"/>
            </a:xfrm>
            <a:custGeom>
              <a:rect b="b" l="l" r="r" t="t"/>
              <a:pathLst>
                <a:path extrusionOk="0" h="15" w="20">
                  <a:moveTo>
                    <a:pt x="19" y="0"/>
                  </a:moveTo>
                  <a:lnTo>
                    <a:pt x="1" y="15"/>
                  </a:lnTo>
                  <a:lnTo>
                    <a:pt x="19" y="0"/>
                  </a:lnTo>
                  <a:close/>
                </a:path>
              </a:pathLst>
            </a:custGeom>
            <a:solidFill>
              <a:srgbClr val="9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9"/>
            <p:cNvSpPr/>
            <p:nvPr/>
          </p:nvSpPr>
          <p:spPr>
            <a:xfrm>
              <a:off x="3167475" y="2711925"/>
              <a:ext cx="36975" cy="24925"/>
            </a:xfrm>
            <a:custGeom>
              <a:rect b="b" l="l" r="r" t="t"/>
              <a:pathLst>
                <a:path extrusionOk="0" h="997" w="1479">
                  <a:moveTo>
                    <a:pt x="1448" y="1"/>
                  </a:moveTo>
                  <a:lnTo>
                    <a:pt x="15" y="933"/>
                  </a:lnTo>
                  <a:cubicBezTo>
                    <a:pt x="1" y="948"/>
                    <a:pt x="1" y="963"/>
                    <a:pt x="1" y="982"/>
                  </a:cubicBezTo>
                  <a:lnTo>
                    <a:pt x="15" y="997"/>
                  </a:lnTo>
                  <a:lnTo>
                    <a:pt x="79" y="948"/>
                  </a:lnTo>
                  <a:cubicBezTo>
                    <a:pt x="109" y="903"/>
                    <a:pt x="142" y="870"/>
                    <a:pt x="187" y="855"/>
                  </a:cubicBezTo>
                  <a:lnTo>
                    <a:pt x="1277" y="124"/>
                  </a:lnTo>
                  <a:cubicBezTo>
                    <a:pt x="1321" y="94"/>
                    <a:pt x="1370" y="79"/>
                    <a:pt x="1415" y="64"/>
                  </a:cubicBezTo>
                  <a:lnTo>
                    <a:pt x="1433" y="49"/>
                  </a:lnTo>
                  <a:lnTo>
                    <a:pt x="1478" y="15"/>
                  </a:lnTo>
                  <a:cubicBezTo>
                    <a:pt x="1478" y="1"/>
                    <a:pt x="1478" y="1"/>
                    <a:pt x="1463" y="1"/>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9"/>
            <p:cNvSpPr/>
            <p:nvPr/>
          </p:nvSpPr>
          <p:spPr>
            <a:xfrm>
              <a:off x="3168325" y="2712675"/>
              <a:ext cx="36475" cy="24175"/>
            </a:xfrm>
            <a:custGeom>
              <a:rect b="b" l="l" r="r" t="t"/>
              <a:pathLst>
                <a:path extrusionOk="0" h="967" w="1459">
                  <a:moveTo>
                    <a:pt x="1459" y="0"/>
                  </a:moveTo>
                  <a:cubicBezTo>
                    <a:pt x="1444" y="19"/>
                    <a:pt x="1414" y="19"/>
                    <a:pt x="1399" y="19"/>
                  </a:cubicBezTo>
                  <a:lnTo>
                    <a:pt x="1381" y="34"/>
                  </a:lnTo>
                  <a:cubicBezTo>
                    <a:pt x="1336" y="49"/>
                    <a:pt x="1287" y="64"/>
                    <a:pt x="1243" y="94"/>
                  </a:cubicBezTo>
                  <a:lnTo>
                    <a:pt x="153" y="825"/>
                  </a:lnTo>
                  <a:cubicBezTo>
                    <a:pt x="108" y="840"/>
                    <a:pt x="75" y="873"/>
                    <a:pt x="45" y="918"/>
                  </a:cubicBezTo>
                  <a:cubicBezTo>
                    <a:pt x="30" y="918"/>
                    <a:pt x="30" y="933"/>
                    <a:pt x="30" y="933"/>
                  </a:cubicBezTo>
                  <a:cubicBezTo>
                    <a:pt x="15" y="952"/>
                    <a:pt x="0" y="952"/>
                    <a:pt x="0" y="967"/>
                  </a:cubicBezTo>
                  <a:lnTo>
                    <a:pt x="15" y="967"/>
                  </a:lnTo>
                  <a:lnTo>
                    <a:pt x="1444" y="34"/>
                  </a:lnTo>
                  <a:cubicBezTo>
                    <a:pt x="1459" y="19"/>
                    <a:pt x="1459" y="19"/>
                    <a:pt x="1459" y="0"/>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9"/>
            <p:cNvSpPr/>
            <p:nvPr/>
          </p:nvSpPr>
          <p:spPr>
            <a:xfrm>
              <a:off x="3167850" y="2735625"/>
              <a:ext cx="1600" cy="1225"/>
            </a:xfrm>
            <a:custGeom>
              <a:rect b="b" l="l" r="r" t="t"/>
              <a:pathLst>
                <a:path extrusionOk="0" h="49" w="64">
                  <a:moveTo>
                    <a:pt x="64" y="0"/>
                  </a:moveTo>
                  <a:cubicBezTo>
                    <a:pt x="49" y="0"/>
                    <a:pt x="49" y="15"/>
                    <a:pt x="34" y="15"/>
                  </a:cubicBezTo>
                  <a:lnTo>
                    <a:pt x="0" y="49"/>
                  </a:lnTo>
                  <a:lnTo>
                    <a:pt x="0" y="49"/>
                  </a:lnTo>
                  <a:lnTo>
                    <a:pt x="64" y="0"/>
                  </a:lnTo>
                  <a:close/>
                </a:path>
              </a:pathLst>
            </a:custGeom>
            <a:solidFill>
              <a:srgbClr val="68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9"/>
            <p:cNvSpPr/>
            <p:nvPr/>
          </p:nvSpPr>
          <p:spPr>
            <a:xfrm>
              <a:off x="3167850" y="2735625"/>
              <a:ext cx="1600" cy="1225"/>
            </a:xfrm>
            <a:custGeom>
              <a:rect b="b" l="l" r="r" t="t"/>
              <a:pathLst>
                <a:path extrusionOk="0" h="49" w="64">
                  <a:moveTo>
                    <a:pt x="64" y="0"/>
                  </a:moveTo>
                  <a:lnTo>
                    <a:pt x="0" y="49"/>
                  </a:lnTo>
                  <a:lnTo>
                    <a:pt x="0" y="49"/>
                  </a:lnTo>
                  <a:lnTo>
                    <a:pt x="64" y="0"/>
                  </a:ln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9"/>
            <p:cNvSpPr/>
            <p:nvPr/>
          </p:nvSpPr>
          <p:spPr>
            <a:xfrm>
              <a:off x="3168700" y="2735625"/>
              <a:ext cx="750" cy="400"/>
            </a:xfrm>
            <a:custGeom>
              <a:rect b="b" l="l" r="r" t="t"/>
              <a:pathLst>
                <a:path extrusionOk="0" h="16" w="30">
                  <a:moveTo>
                    <a:pt x="29" y="0"/>
                  </a:moveTo>
                  <a:cubicBezTo>
                    <a:pt x="15" y="1"/>
                    <a:pt x="15" y="15"/>
                    <a:pt x="0" y="15"/>
                  </a:cubicBezTo>
                  <a:lnTo>
                    <a:pt x="15" y="15"/>
                  </a:lnTo>
                  <a:cubicBezTo>
                    <a:pt x="15" y="15"/>
                    <a:pt x="15" y="1"/>
                    <a:pt x="29" y="0"/>
                  </a:cubicBez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9"/>
            <p:cNvSpPr/>
            <p:nvPr/>
          </p:nvSpPr>
          <p:spPr>
            <a:xfrm>
              <a:off x="3167850" y="2736000"/>
              <a:ext cx="875" cy="850"/>
            </a:xfrm>
            <a:custGeom>
              <a:rect b="b" l="l" r="r" t="t"/>
              <a:pathLst>
                <a:path extrusionOk="0" h="34" w="35">
                  <a:moveTo>
                    <a:pt x="34" y="0"/>
                  </a:moveTo>
                  <a:lnTo>
                    <a:pt x="0" y="34"/>
                  </a:lnTo>
                  <a:lnTo>
                    <a:pt x="19" y="34"/>
                  </a:lnTo>
                  <a:cubicBezTo>
                    <a:pt x="19" y="19"/>
                    <a:pt x="34" y="19"/>
                    <a:pt x="34" y="0"/>
                  </a:cubicBezTo>
                  <a:close/>
                </a:path>
              </a:pathLst>
            </a:custGeom>
            <a:solidFill>
              <a:srgbClr val="689B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9"/>
            <p:cNvSpPr/>
            <p:nvPr/>
          </p:nvSpPr>
          <p:spPr>
            <a:xfrm>
              <a:off x="3168325" y="2736000"/>
              <a:ext cx="750" cy="850"/>
            </a:xfrm>
            <a:custGeom>
              <a:rect b="b" l="l" r="r" t="t"/>
              <a:pathLst>
                <a:path extrusionOk="0" h="34" w="30">
                  <a:moveTo>
                    <a:pt x="15" y="0"/>
                  </a:moveTo>
                  <a:cubicBezTo>
                    <a:pt x="15" y="19"/>
                    <a:pt x="0" y="19"/>
                    <a:pt x="0" y="34"/>
                  </a:cubicBezTo>
                  <a:cubicBezTo>
                    <a:pt x="0" y="19"/>
                    <a:pt x="15" y="19"/>
                    <a:pt x="30" y="0"/>
                  </a:cubicBez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9"/>
            <p:cNvSpPr/>
            <p:nvPr/>
          </p:nvSpPr>
          <p:spPr>
            <a:xfrm>
              <a:off x="3215325" y="2742625"/>
              <a:ext cx="1525" cy="850"/>
            </a:xfrm>
            <a:custGeom>
              <a:rect b="b" l="l" r="r" t="t"/>
              <a:pathLst>
                <a:path extrusionOk="0" h="34" w="61">
                  <a:moveTo>
                    <a:pt x="45" y="0"/>
                  </a:moveTo>
                  <a:cubicBezTo>
                    <a:pt x="30" y="15"/>
                    <a:pt x="16" y="34"/>
                    <a:pt x="1" y="34"/>
                  </a:cubicBezTo>
                  <a:lnTo>
                    <a:pt x="60" y="34"/>
                  </a:lnTo>
                  <a:cubicBezTo>
                    <a:pt x="60" y="15"/>
                    <a:pt x="60" y="15"/>
                    <a:pt x="45" y="0"/>
                  </a:cubicBezTo>
                  <a:close/>
                </a:path>
              </a:pathLst>
            </a:custGeom>
            <a:solidFill>
              <a:srgbClr val="9DBA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9"/>
            <p:cNvSpPr/>
            <p:nvPr/>
          </p:nvSpPr>
          <p:spPr>
            <a:xfrm>
              <a:off x="3213000" y="2742250"/>
              <a:ext cx="3100" cy="1975"/>
            </a:xfrm>
            <a:custGeom>
              <a:rect b="b" l="l" r="r" t="t"/>
              <a:pathLst>
                <a:path extrusionOk="0" h="79" w="124">
                  <a:moveTo>
                    <a:pt x="123" y="0"/>
                  </a:moveTo>
                  <a:cubicBezTo>
                    <a:pt x="109" y="0"/>
                    <a:pt x="109" y="15"/>
                    <a:pt x="109" y="15"/>
                  </a:cubicBezTo>
                  <a:cubicBezTo>
                    <a:pt x="109" y="15"/>
                    <a:pt x="123" y="15"/>
                    <a:pt x="123" y="0"/>
                  </a:cubicBezTo>
                  <a:close/>
                  <a:moveTo>
                    <a:pt x="109" y="15"/>
                  </a:moveTo>
                  <a:lnTo>
                    <a:pt x="0" y="78"/>
                  </a:lnTo>
                  <a:cubicBezTo>
                    <a:pt x="15" y="78"/>
                    <a:pt x="30" y="64"/>
                    <a:pt x="45" y="64"/>
                  </a:cubicBezTo>
                  <a:lnTo>
                    <a:pt x="123" y="15"/>
                  </a:ln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9"/>
            <p:cNvSpPr/>
            <p:nvPr/>
          </p:nvSpPr>
          <p:spPr>
            <a:xfrm>
              <a:off x="3214125" y="2742625"/>
              <a:ext cx="2350" cy="1225"/>
            </a:xfrm>
            <a:custGeom>
              <a:rect b="b" l="l" r="r" t="t"/>
              <a:pathLst>
                <a:path extrusionOk="0" h="49" w="94">
                  <a:moveTo>
                    <a:pt x="78" y="0"/>
                  </a:moveTo>
                  <a:lnTo>
                    <a:pt x="0" y="49"/>
                  </a:lnTo>
                  <a:cubicBezTo>
                    <a:pt x="15" y="49"/>
                    <a:pt x="34" y="49"/>
                    <a:pt x="49" y="34"/>
                  </a:cubicBezTo>
                  <a:cubicBezTo>
                    <a:pt x="64" y="34"/>
                    <a:pt x="78" y="15"/>
                    <a:pt x="93" y="0"/>
                  </a:cubicBezTo>
                  <a:close/>
                </a:path>
              </a:pathLst>
            </a:custGeom>
            <a:solidFill>
              <a:srgbClr val="6E9F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9"/>
            <p:cNvSpPr/>
            <p:nvPr/>
          </p:nvSpPr>
          <p:spPr>
            <a:xfrm>
              <a:off x="3188100" y="2760525"/>
              <a:ext cx="2350" cy="1600"/>
            </a:xfrm>
            <a:custGeom>
              <a:rect b="b" l="l" r="r" t="t"/>
              <a:pathLst>
                <a:path extrusionOk="0" h="64" w="94">
                  <a:moveTo>
                    <a:pt x="78" y="0"/>
                  </a:moveTo>
                  <a:lnTo>
                    <a:pt x="0" y="64"/>
                  </a:lnTo>
                  <a:lnTo>
                    <a:pt x="0" y="64"/>
                  </a:lnTo>
                  <a:lnTo>
                    <a:pt x="93" y="0"/>
                  </a:lnTo>
                  <a:close/>
                </a:path>
              </a:pathLst>
            </a:custGeom>
            <a:solidFill>
              <a:srgbClr val="368D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9"/>
            <p:cNvSpPr/>
            <p:nvPr/>
          </p:nvSpPr>
          <p:spPr>
            <a:xfrm>
              <a:off x="3186500" y="2756225"/>
              <a:ext cx="7500" cy="5075"/>
            </a:xfrm>
            <a:custGeom>
              <a:rect b="b" l="l" r="r" t="t"/>
              <a:pathLst>
                <a:path extrusionOk="0" h="203" w="300">
                  <a:moveTo>
                    <a:pt x="299" y="1"/>
                  </a:moveTo>
                  <a:lnTo>
                    <a:pt x="299" y="1"/>
                  </a:lnTo>
                  <a:cubicBezTo>
                    <a:pt x="297" y="2"/>
                    <a:pt x="294" y="4"/>
                    <a:pt x="292" y="6"/>
                  </a:cubicBezTo>
                  <a:lnTo>
                    <a:pt x="292" y="6"/>
                  </a:lnTo>
                  <a:lnTo>
                    <a:pt x="299" y="1"/>
                  </a:lnTo>
                  <a:close/>
                  <a:moveTo>
                    <a:pt x="292" y="6"/>
                  </a:moveTo>
                  <a:lnTo>
                    <a:pt x="34" y="172"/>
                  </a:lnTo>
                  <a:cubicBezTo>
                    <a:pt x="19" y="187"/>
                    <a:pt x="1" y="202"/>
                    <a:pt x="19" y="202"/>
                  </a:cubicBezTo>
                  <a:cubicBezTo>
                    <a:pt x="49" y="187"/>
                    <a:pt x="94" y="172"/>
                    <a:pt x="142" y="143"/>
                  </a:cubicBezTo>
                  <a:lnTo>
                    <a:pt x="187" y="109"/>
                  </a:lnTo>
                  <a:cubicBezTo>
                    <a:pt x="219" y="81"/>
                    <a:pt x="248" y="36"/>
                    <a:pt x="292" y="6"/>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9"/>
            <p:cNvSpPr/>
            <p:nvPr/>
          </p:nvSpPr>
          <p:spPr>
            <a:xfrm>
              <a:off x="3186975" y="2760900"/>
              <a:ext cx="1150" cy="1225"/>
            </a:xfrm>
            <a:custGeom>
              <a:rect b="b" l="l" r="r" t="t"/>
              <a:pathLst>
                <a:path extrusionOk="0" h="49" w="46">
                  <a:moveTo>
                    <a:pt x="45" y="0"/>
                  </a:moveTo>
                  <a:cubicBezTo>
                    <a:pt x="30" y="15"/>
                    <a:pt x="15" y="15"/>
                    <a:pt x="0" y="15"/>
                  </a:cubicBezTo>
                  <a:lnTo>
                    <a:pt x="0" y="30"/>
                  </a:lnTo>
                  <a:cubicBezTo>
                    <a:pt x="0" y="30"/>
                    <a:pt x="0" y="49"/>
                    <a:pt x="15" y="49"/>
                  </a:cubicBezTo>
                  <a:cubicBezTo>
                    <a:pt x="15" y="30"/>
                    <a:pt x="30" y="15"/>
                    <a:pt x="45" y="0"/>
                  </a:cubicBez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9"/>
            <p:cNvSpPr/>
            <p:nvPr/>
          </p:nvSpPr>
          <p:spPr>
            <a:xfrm>
              <a:off x="3186975" y="2761275"/>
              <a:ext cx="25" cy="400"/>
            </a:xfrm>
            <a:custGeom>
              <a:rect b="b" l="l" r="r" t="t"/>
              <a:pathLst>
                <a:path extrusionOk="0" h="16" w="1">
                  <a:moveTo>
                    <a:pt x="0" y="0"/>
                  </a:moveTo>
                  <a:lnTo>
                    <a:pt x="0" y="0"/>
                  </a:lnTo>
                  <a:lnTo>
                    <a:pt x="0" y="15"/>
                  </a:lnTo>
                  <a:close/>
                </a:path>
              </a:pathLst>
            </a:custGeom>
            <a:solidFill>
              <a:srgbClr val="078B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9"/>
            <p:cNvSpPr/>
            <p:nvPr/>
          </p:nvSpPr>
          <p:spPr>
            <a:xfrm>
              <a:off x="3187350" y="2758950"/>
              <a:ext cx="3850" cy="3175"/>
            </a:xfrm>
            <a:custGeom>
              <a:rect b="b" l="l" r="r" t="t"/>
              <a:pathLst>
                <a:path extrusionOk="0" h="127" w="154">
                  <a:moveTo>
                    <a:pt x="153" y="0"/>
                  </a:moveTo>
                  <a:lnTo>
                    <a:pt x="108" y="34"/>
                  </a:lnTo>
                  <a:cubicBezTo>
                    <a:pt x="79" y="63"/>
                    <a:pt x="45" y="63"/>
                    <a:pt x="30" y="78"/>
                  </a:cubicBezTo>
                  <a:cubicBezTo>
                    <a:pt x="15" y="93"/>
                    <a:pt x="0" y="108"/>
                    <a:pt x="0" y="127"/>
                  </a:cubicBezTo>
                  <a:lnTo>
                    <a:pt x="30" y="127"/>
                  </a:lnTo>
                  <a:lnTo>
                    <a:pt x="123" y="63"/>
                  </a:lnTo>
                  <a:cubicBezTo>
                    <a:pt x="123" y="34"/>
                    <a:pt x="138" y="15"/>
                    <a:pt x="153" y="0"/>
                  </a:cubicBezTo>
                  <a:close/>
                </a:path>
              </a:pathLst>
            </a:custGeom>
            <a:solidFill>
              <a:srgbClr val="2886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9"/>
            <p:cNvSpPr/>
            <p:nvPr/>
          </p:nvSpPr>
          <p:spPr>
            <a:xfrm>
              <a:off x="3186975" y="2759775"/>
              <a:ext cx="3100" cy="1525"/>
            </a:xfrm>
            <a:custGeom>
              <a:rect b="b" l="l" r="r" t="t"/>
              <a:pathLst>
                <a:path extrusionOk="0" h="61" w="124">
                  <a:moveTo>
                    <a:pt x="123" y="1"/>
                  </a:moveTo>
                  <a:lnTo>
                    <a:pt x="123" y="1"/>
                  </a:lnTo>
                  <a:cubicBezTo>
                    <a:pt x="75" y="30"/>
                    <a:pt x="30" y="45"/>
                    <a:pt x="0" y="60"/>
                  </a:cubicBezTo>
                  <a:cubicBezTo>
                    <a:pt x="15" y="60"/>
                    <a:pt x="30" y="60"/>
                    <a:pt x="45" y="45"/>
                  </a:cubicBezTo>
                  <a:cubicBezTo>
                    <a:pt x="60" y="30"/>
                    <a:pt x="94" y="30"/>
                    <a:pt x="123" y="1"/>
                  </a:cubicBezTo>
                  <a:close/>
                </a:path>
              </a:pathLst>
            </a:custGeom>
            <a:solidFill>
              <a:srgbClr val="4896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9"/>
            <p:cNvSpPr/>
            <p:nvPr/>
          </p:nvSpPr>
          <p:spPr>
            <a:xfrm>
              <a:off x="3190050" y="2743450"/>
              <a:ext cx="26800" cy="17100"/>
            </a:xfrm>
            <a:custGeom>
              <a:rect b="b" l="l" r="r" t="t"/>
              <a:pathLst>
                <a:path extrusionOk="0" h="684" w="1072">
                  <a:moveTo>
                    <a:pt x="1012" y="1"/>
                  </a:moveTo>
                  <a:cubicBezTo>
                    <a:pt x="997" y="16"/>
                    <a:pt x="978" y="16"/>
                    <a:pt x="963" y="16"/>
                  </a:cubicBezTo>
                  <a:cubicBezTo>
                    <a:pt x="948" y="16"/>
                    <a:pt x="933" y="30"/>
                    <a:pt x="918" y="30"/>
                  </a:cubicBezTo>
                  <a:lnTo>
                    <a:pt x="157" y="512"/>
                  </a:lnTo>
                  <a:cubicBezTo>
                    <a:pt x="109" y="542"/>
                    <a:pt x="79" y="590"/>
                    <a:pt x="45" y="620"/>
                  </a:cubicBezTo>
                  <a:cubicBezTo>
                    <a:pt x="32" y="633"/>
                    <a:pt x="19" y="649"/>
                    <a:pt x="16" y="674"/>
                  </a:cubicBezTo>
                  <a:lnTo>
                    <a:pt x="16" y="674"/>
                  </a:lnTo>
                  <a:lnTo>
                    <a:pt x="747" y="212"/>
                  </a:lnTo>
                  <a:lnTo>
                    <a:pt x="747" y="212"/>
                  </a:lnTo>
                  <a:cubicBezTo>
                    <a:pt x="747" y="213"/>
                    <a:pt x="747" y="215"/>
                    <a:pt x="747" y="217"/>
                  </a:cubicBezTo>
                  <a:lnTo>
                    <a:pt x="870" y="124"/>
                  </a:lnTo>
                  <a:cubicBezTo>
                    <a:pt x="918" y="94"/>
                    <a:pt x="963" y="45"/>
                    <a:pt x="997" y="16"/>
                  </a:cubicBezTo>
                  <a:cubicBezTo>
                    <a:pt x="1027" y="1"/>
                    <a:pt x="1041" y="1"/>
                    <a:pt x="1071" y="1"/>
                  </a:cubicBezTo>
                  <a:close/>
                  <a:moveTo>
                    <a:pt x="16" y="674"/>
                  </a:moveTo>
                  <a:lnTo>
                    <a:pt x="0" y="683"/>
                  </a:lnTo>
                  <a:lnTo>
                    <a:pt x="15" y="683"/>
                  </a:lnTo>
                  <a:cubicBezTo>
                    <a:pt x="15" y="680"/>
                    <a:pt x="16" y="677"/>
                    <a:pt x="16" y="674"/>
                  </a:cubicBezTo>
                  <a:close/>
                </a:path>
              </a:pathLst>
            </a:custGeom>
            <a:solidFill>
              <a:srgbClr val="68A9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9"/>
            <p:cNvSpPr/>
            <p:nvPr/>
          </p:nvSpPr>
          <p:spPr>
            <a:xfrm>
              <a:off x="3215700" y="2742250"/>
              <a:ext cx="400" cy="400"/>
            </a:xfrm>
            <a:custGeom>
              <a:rect b="b" l="l" r="r" t="t"/>
              <a:pathLst>
                <a:path extrusionOk="0" h="16" w="16">
                  <a:moveTo>
                    <a:pt x="15" y="0"/>
                  </a:moveTo>
                  <a:cubicBezTo>
                    <a:pt x="15" y="15"/>
                    <a:pt x="1" y="15"/>
                    <a:pt x="1" y="15"/>
                  </a:cubicBezTo>
                  <a:lnTo>
                    <a:pt x="15" y="15"/>
                  </a:lnTo>
                  <a:lnTo>
                    <a:pt x="15" y="0"/>
                  </a:lnTo>
                  <a:close/>
                </a:path>
              </a:pathLst>
            </a:custGeom>
            <a:solidFill>
              <a:srgbClr val="62A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9"/>
            <p:cNvSpPr/>
            <p:nvPr/>
          </p:nvSpPr>
          <p:spPr>
            <a:xfrm>
              <a:off x="3208700" y="2743450"/>
              <a:ext cx="8150" cy="5450"/>
            </a:xfrm>
            <a:custGeom>
              <a:rect b="b" l="l" r="r" t="t"/>
              <a:pathLst>
                <a:path extrusionOk="0" h="218" w="326">
                  <a:moveTo>
                    <a:pt x="325" y="1"/>
                  </a:moveTo>
                  <a:cubicBezTo>
                    <a:pt x="295" y="1"/>
                    <a:pt x="281" y="1"/>
                    <a:pt x="251" y="16"/>
                  </a:cubicBezTo>
                  <a:cubicBezTo>
                    <a:pt x="217" y="45"/>
                    <a:pt x="172" y="94"/>
                    <a:pt x="124" y="124"/>
                  </a:cubicBezTo>
                  <a:lnTo>
                    <a:pt x="45" y="184"/>
                  </a:lnTo>
                  <a:lnTo>
                    <a:pt x="310" y="16"/>
                  </a:lnTo>
                  <a:lnTo>
                    <a:pt x="325" y="1"/>
                  </a:lnTo>
                  <a:close/>
                  <a:moveTo>
                    <a:pt x="45" y="184"/>
                  </a:moveTo>
                  <a:lnTo>
                    <a:pt x="16" y="202"/>
                  </a:lnTo>
                  <a:cubicBezTo>
                    <a:pt x="1" y="202"/>
                    <a:pt x="1" y="202"/>
                    <a:pt x="1" y="217"/>
                  </a:cubicBezTo>
                  <a:lnTo>
                    <a:pt x="45" y="184"/>
                  </a:lnTo>
                  <a:close/>
                </a:path>
              </a:pathLst>
            </a:custGeom>
            <a:solidFill>
              <a:srgbClr val="62A5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9"/>
            <p:cNvSpPr/>
            <p:nvPr/>
          </p:nvSpPr>
          <p:spPr>
            <a:xfrm>
              <a:off x="3029525" y="2848775"/>
              <a:ext cx="9350" cy="65675"/>
            </a:xfrm>
            <a:custGeom>
              <a:rect b="b" l="l" r="r" t="t"/>
              <a:pathLst>
                <a:path extrusionOk="0" h="2627" w="374">
                  <a:moveTo>
                    <a:pt x="373" y="0"/>
                  </a:moveTo>
                  <a:lnTo>
                    <a:pt x="0" y="2627"/>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9"/>
            <p:cNvSpPr/>
            <p:nvPr/>
          </p:nvSpPr>
          <p:spPr>
            <a:xfrm>
              <a:off x="3028775" y="2848400"/>
              <a:ext cx="10850" cy="66425"/>
            </a:xfrm>
            <a:custGeom>
              <a:rect b="b" l="l" r="r" t="t"/>
              <a:pathLst>
                <a:path extrusionOk="0" h="2657" w="434">
                  <a:moveTo>
                    <a:pt x="373" y="0"/>
                  </a:moveTo>
                  <a:lnTo>
                    <a:pt x="0" y="2642"/>
                  </a:lnTo>
                  <a:lnTo>
                    <a:pt x="60" y="2657"/>
                  </a:lnTo>
                  <a:lnTo>
                    <a:pt x="433" y="15"/>
                  </a:lnTo>
                  <a:lnTo>
                    <a:pt x="373" y="0"/>
                  </a:lnTo>
                  <a:close/>
                </a:path>
              </a:pathLst>
            </a:custGeom>
            <a:solidFill>
              <a:srgbClr val="BBE0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sp>
        <p:nvSpPr>
          <p:cNvPr id="1684" name="Google Shape;1684;p50"/>
          <p:cNvSpPr txBox="1"/>
          <p:nvPr>
            <p:ph type="title"/>
          </p:nvPr>
        </p:nvSpPr>
        <p:spPr>
          <a:xfrm>
            <a:off x="2736150" y="1484850"/>
            <a:ext cx="3671700" cy="501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685" name="Google Shape;1685;p50"/>
          <p:cNvSpPr txBox="1"/>
          <p:nvPr>
            <p:ph idx="1" type="subTitle"/>
          </p:nvPr>
        </p:nvSpPr>
        <p:spPr>
          <a:xfrm>
            <a:off x="1083400" y="1986150"/>
            <a:ext cx="6942000" cy="10629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
              <a:t>Consistent and comprehensive vaccine distribution is </a:t>
            </a:r>
            <a:r>
              <a:rPr lang="en"/>
              <a:t>crucial</a:t>
            </a:r>
            <a:r>
              <a:rPr lang="en"/>
              <a:t> for national and global recovery after months of </a:t>
            </a:r>
            <a:r>
              <a:rPr lang="en"/>
              <a:t>research</a:t>
            </a:r>
            <a:r>
              <a:rPr lang="en"/>
              <a:t> and </a:t>
            </a:r>
            <a:r>
              <a:rPr lang="en"/>
              <a:t>contingency</a:t>
            </a:r>
            <a:r>
              <a:rPr lang="en"/>
              <a:t> responses.</a:t>
            </a:r>
            <a:endParaRPr/>
          </a:p>
          <a:p>
            <a:pPr indent="0" lvl="0" marL="457200" rtl="0" algn="l">
              <a:spcBef>
                <a:spcPts val="0"/>
              </a:spcBef>
              <a:spcAft>
                <a:spcPts val="0"/>
              </a:spcAft>
              <a:buNone/>
            </a:pPr>
            <a:r>
              <a:t/>
            </a:r>
            <a:endParaRPr/>
          </a:p>
          <a:p>
            <a:pPr indent="-419100" lvl="0" marL="457200" rtl="0" algn="l">
              <a:spcBef>
                <a:spcPts val="0"/>
              </a:spcBef>
              <a:spcAft>
                <a:spcPts val="0"/>
              </a:spcAft>
              <a:buSzPts val="3000"/>
              <a:buChar char="➢"/>
            </a:pPr>
            <a:r>
              <a:rPr lang="en"/>
              <a:t>Policy makers should invest more resources in motivating people from subgroups with higher distrust to take the vaccine.</a:t>
            </a:r>
            <a:endParaRPr/>
          </a:p>
          <a:p>
            <a:pPr indent="0" lvl="0" marL="0" rtl="0" algn="l">
              <a:spcBef>
                <a:spcPts val="0"/>
              </a:spcBef>
              <a:spcAft>
                <a:spcPts val="0"/>
              </a:spcAft>
              <a:buNone/>
            </a:pPr>
            <a:r>
              <a:t/>
            </a:r>
            <a:endParaRPr/>
          </a:p>
        </p:txBody>
      </p:sp>
      <p:grpSp>
        <p:nvGrpSpPr>
          <p:cNvPr id="1686" name="Google Shape;1686;p50"/>
          <p:cNvGrpSpPr/>
          <p:nvPr/>
        </p:nvGrpSpPr>
        <p:grpSpPr>
          <a:xfrm>
            <a:off x="4347373" y="3955574"/>
            <a:ext cx="449351" cy="134550"/>
            <a:chOff x="826998" y="3699099"/>
            <a:chExt cx="449351" cy="134550"/>
          </a:xfrm>
        </p:grpSpPr>
        <p:sp>
          <p:nvSpPr>
            <p:cNvPr id="1687" name="Google Shape;1687;p50"/>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0"/>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0"/>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51"/>
          <p:cNvSpPr txBox="1"/>
          <p:nvPr>
            <p:ph type="ctrTitle"/>
          </p:nvPr>
        </p:nvSpPr>
        <p:spPr>
          <a:xfrm flipH="1">
            <a:off x="5550325" y="1653050"/>
            <a:ext cx="2558100" cy="89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THANKS!</a:t>
            </a:r>
            <a:endParaRPr/>
          </a:p>
        </p:txBody>
      </p:sp>
      <p:grpSp>
        <p:nvGrpSpPr>
          <p:cNvPr id="1695" name="Google Shape;1695;p51"/>
          <p:cNvGrpSpPr/>
          <p:nvPr/>
        </p:nvGrpSpPr>
        <p:grpSpPr>
          <a:xfrm>
            <a:off x="6726275" y="2504474"/>
            <a:ext cx="449351" cy="134550"/>
            <a:chOff x="826998" y="3699099"/>
            <a:chExt cx="449351" cy="134550"/>
          </a:xfrm>
        </p:grpSpPr>
        <p:sp>
          <p:nvSpPr>
            <p:cNvPr id="1696" name="Google Shape;1696;p51"/>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1"/>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1"/>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9" name="Google Shape;1699;p51"/>
          <p:cNvGrpSpPr/>
          <p:nvPr/>
        </p:nvGrpSpPr>
        <p:grpSpPr>
          <a:xfrm>
            <a:off x="720222" y="1260995"/>
            <a:ext cx="3379528" cy="2463061"/>
            <a:chOff x="3221400" y="1507438"/>
            <a:chExt cx="1476550" cy="1049988"/>
          </a:xfrm>
        </p:grpSpPr>
        <p:sp>
          <p:nvSpPr>
            <p:cNvPr id="1700" name="Google Shape;1700;p51"/>
            <p:cNvSpPr/>
            <p:nvPr/>
          </p:nvSpPr>
          <p:spPr>
            <a:xfrm>
              <a:off x="3221400" y="1507438"/>
              <a:ext cx="1476550" cy="961925"/>
            </a:xfrm>
            <a:custGeom>
              <a:rect b="b" l="l" r="r" t="t"/>
              <a:pathLst>
                <a:path extrusionOk="0" h="38477" w="59062">
                  <a:moveTo>
                    <a:pt x="45479" y="1"/>
                  </a:moveTo>
                  <a:cubicBezTo>
                    <a:pt x="40626" y="1"/>
                    <a:pt x="35398" y="2833"/>
                    <a:pt x="30937" y="3135"/>
                  </a:cubicBezTo>
                  <a:cubicBezTo>
                    <a:pt x="30467" y="3170"/>
                    <a:pt x="29983" y="3185"/>
                    <a:pt x="29486" y="3185"/>
                  </a:cubicBezTo>
                  <a:cubicBezTo>
                    <a:pt x="28481" y="3185"/>
                    <a:pt x="27426" y="3125"/>
                    <a:pt x="26330" y="3053"/>
                  </a:cubicBezTo>
                  <a:cubicBezTo>
                    <a:pt x="25223" y="2992"/>
                    <a:pt x="24090" y="2931"/>
                    <a:pt x="22966" y="2931"/>
                  </a:cubicBezTo>
                  <a:cubicBezTo>
                    <a:pt x="19279" y="2931"/>
                    <a:pt x="15694" y="3587"/>
                    <a:pt x="13456" y="7060"/>
                  </a:cubicBezTo>
                  <a:cubicBezTo>
                    <a:pt x="8767" y="14271"/>
                    <a:pt x="1" y="13746"/>
                    <a:pt x="1" y="20224"/>
                  </a:cubicBezTo>
                  <a:cubicBezTo>
                    <a:pt x="1" y="25912"/>
                    <a:pt x="7237" y="27518"/>
                    <a:pt x="7237" y="38395"/>
                  </a:cubicBezTo>
                  <a:lnTo>
                    <a:pt x="49266" y="38477"/>
                  </a:lnTo>
                  <a:cubicBezTo>
                    <a:pt x="55535" y="38477"/>
                    <a:pt x="58562" y="36366"/>
                    <a:pt x="58828" y="32997"/>
                  </a:cubicBezTo>
                  <a:cubicBezTo>
                    <a:pt x="59062" y="30046"/>
                    <a:pt x="56932" y="27650"/>
                    <a:pt x="53506" y="27069"/>
                  </a:cubicBezTo>
                  <a:cubicBezTo>
                    <a:pt x="51452" y="26702"/>
                    <a:pt x="48583" y="25704"/>
                    <a:pt x="47976" y="23542"/>
                  </a:cubicBezTo>
                  <a:cubicBezTo>
                    <a:pt x="47186" y="20623"/>
                    <a:pt x="50372" y="18594"/>
                    <a:pt x="51610" y="16432"/>
                  </a:cubicBezTo>
                  <a:cubicBezTo>
                    <a:pt x="54537" y="11193"/>
                    <a:pt x="54770" y="3527"/>
                    <a:pt x="49955" y="1030"/>
                  </a:cubicBezTo>
                  <a:cubicBezTo>
                    <a:pt x="48525" y="287"/>
                    <a:pt x="47021" y="1"/>
                    <a:pt x="4547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1"/>
            <p:cNvSpPr/>
            <p:nvPr/>
          </p:nvSpPr>
          <p:spPr>
            <a:xfrm>
              <a:off x="3280525" y="2494825"/>
              <a:ext cx="1407500" cy="62600"/>
            </a:xfrm>
            <a:custGeom>
              <a:rect b="b" l="l" r="r" t="t"/>
              <a:pathLst>
                <a:path extrusionOk="0" h="2504" w="56300">
                  <a:moveTo>
                    <a:pt x="28150" y="1"/>
                  </a:moveTo>
                  <a:cubicBezTo>
                    <a:pt x="12609" y="1"/>
                    <a:pt x="1" y="557"/>
                    <a:pt x="1" y="1239"/>
                  </a:cubicBezTo>
                  <a:cubicBezTo>
                    <a:pt x="1" y="1947"/>
                    <a:pt x="12609" y="2503"/>
                    <a:pt x="28150" y="2503"/>
                  </a:cubicBezTo>
                  <a:cubicBezTo>
                    <a:pt x="43710" y="2503"/>
                    <a:pt x="56300" y="1947"/>
                    <a:pt x="56300" y="1239"/>
                  </a:cubicBezTo>
                  <a:cubicBezTo>
                    <a:pt x="56300" y="557"/>
                    <a:pt x="43710" y="1"/>
                    <a:pt x="281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2" name="Google Shape;1702;p51"/>
          <p:cNvGrpSpPr/>
          <p:nvPr/>
        </p:nvGrpSpPr>
        <p:grpSpPr>
          <a:xfrm flipH="1">
            <a:off x="1321395" y="672178"/>
            <a:ext cx="2073605" cy="2936384"/>
            <a:chOff x="1376875" y="2908425"/>
            <a:chExt cx="286125" cy="405175"/>
          </a:xfrm>
        </p:grpSpPr>
        <p:sp>
          <p:nvSpPr>
            <p:cNvPr id="1703" name="Google Shape;1703;p51"/>
            <p:cNvSpPr/>
            <p:nvPr/>
          </p:nvSpPr>
          <p:spPr>
            <a:xfrm>
              <a:off x="1390125" y="3275525"/>
              <a:ext cx="272875" cy="38075"/>
            </a:xfrm>
            <a:custGeom>
              <a:rect b="b" l="l" r="r" t="t"/>
              <a:pathLst>
                <a:path extrusionOk="0" h="1523" w="10915">
                  <a:moveTo>
                    <a:pt x="388" y="0"/>
                  </a:moveTo>
                  <a:cubicBezTo>
                    <a:pt x="172" y="0"/>
                    <a:pt x="0" y="172"/>
                    <a:pt x="0" y="388"/>
                  </a:cubicBezTo>
                  <a:lnTo>
                    <a:pt x="0" y="1523"/>
                  </a:lnTo>
                  <a:lnTo>
                    <a:pt x="10914" y="1523"/>
                  </a:lnTo>
                  <a:lnTo>
                    <a:pt x="10914" y="403"/>
                  </a:lnTo>
                  <a:cubicBezTo>
                    <a:pt x="10914" y="187"/>
                    <a:pt x="10727" y="0"/>
                    <a:pt x="10511"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1"/>
            <p:cNvSpPr/>
            <p:nvPr/>
          </p:nvSpPr>
          <p:spPr>
            <a:xfrm>
              <a:off x="1390125" y="3275525"/>
              <a:ext cx="272875" cy="17450"/>
            </a:xfrm>
            <a:custGeom>
              <a:rect b="b" l="l" r="r" t="t"/>
              <a:pathLst>
                <a:path extrusionOk="0" h="698" w="10915">
                  <a:moveTo>
                    <a:pt x="388" y="0"/>
                  </a:moveTo>
                  <a:cubicBezTo>
                    <a:pt x="172" y="0"/>
                    <a:pt x="0" y="172"/>
                    <a:pt x="0" y="388"/>
                  </a:cubicBezTo>
                  <a:lnTo>
                    <a:pt x="0" y="698"/>
                  </a:lnTo>
                  <a:lnTo>
                    <a:pt x="10914" y="698"/>
                  </a:lnTo>
                  <a:lnTo>
                    <a:pt x="10914" y="403"/>
                  </a:lnTo>
                  <a:cubicBezTo>
                    <a:pt x="10914" y="187"/>
                    <a:pt x="10727" y="0"/>
                    <a:pt x="10511"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1"/>
            <p:cNvSpPr/>
            <p:nvPr/>
          </p:nvSpPr>
          <p:spPr>
            <a:xfrm>
              <a:off x="1480325" y="3029075"/>
              <a:ext cx="156650" cy="246475"/>
            </a:xfrm>
            <a:custGeom>
              <a:rect b="b" l="l" r="r" t="t"/>
              <a:pathLst>
                <a:path extrusionOk="0" h="9859" w="6266">
                  <a:moveTo>
                    <a:pt x="1664" y="0"/>
                  </a:moveTo>
                  <a:lnTo>
                    <a:pt x="0" y="2691"/>
                  </a:lnTo>
                  <a:lnTo>
                    <a:pt x="1105" y="3653"/>
                  </a:lnTo>
                  <a:cubicBezTo>
                    <a:pt x="2191" y="4571"/>
                    <a:pt x="2814" y="5862"/>
                    <a:pt x="2814" y="7213"/>
                  </a:cubicBezTo>
                  <a:lnTo>
                    <a:pt x="2814" y="9858"/>
                  </a:lnTo>
                  <a:lnTo>
                    <a:pt x="6265" y="9858"/>
                  </a:lnTo>
                  <a:lnTo>
                    <a:pt x="6265" y="8224"/>
                  </a:lnTo>
                  <a:cubicBezTo>
                    <a:pt x="6265" y="5705"/>
                    <a:pt x="5489" y="3295"/>
                    <a:pt x="3482" y="1556"/>
                  </a:cubicBezTo>
                  <a:lnTo>
                    <a:pt x="1664"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1"/>
            <p:cNvSpPr/>
            <p:nvPr/>
          </p:nvSpPr>
          <p:spPr>
            <a:xfrm>
              <a:off x="1480325" y="3029075"/>
              <a:ext cx="110375" cy="246475"/>
            </a:xfrm>
            <a:custGeom>
              <a:rect b="b" l="l" r="r" t="t"/>
              <a:pathLst>
                <a:path extrusionOk="0" h="9859" w="4415">
                  <a:moveTo>
                    <a:pt x="1664" y="0"/>
                  </a:moveTo>
                  <a:lnTo>
                    <a:pt x="0" y="2691"/>
                  </a:lnTo>
                  <a:lnTo>
                    <a:pt x="1105" y="3653"/>
                  </a:lnTo>
                  <a:cubicBezTo>
                    <a:pt x="2191" y="4571"/>
                    <a:pt x="2814" y="5862"/>
                    <a:pt x="2814" y="7213"/>
                  </a:cubicBezTo>
                  <a:lnTo>
                    <a:pt x="2814" y="9858"/>
                  </a:lnTo>
                  <a:lnTo>
                    <a:pt x="4414" y="9858"/>
                  </a:lnTo>
                  <a:lnTo>
                    <a:pt x="4414" y="6810"/>
                  </a:lnTo>
                  <a:cubicBezTo>
                    <a:pt x="4414" y="5273"/>
                    <a:pt x="3698" y="3780"/>
                    <a:pt x="2455" y="2735"/>
                  </a:cubicBezTo>
                  <a:lnTo>
                    <a:pt x="1198" y="1650"/>
                  </a:lnTo>
                  <a:lnTo>
                    <a:pt x="2019" y="295"/>
                  </a:lnTo>
                  <a:lnTo>
                    <a:pt x="1664"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1"/>
            <p:cNvSpPr/>
            <p:nvPr/>
          </p:nvSpPr>
          <p:spPr>
            <a:xfrm>
              <a:off x="1486100" y="3029075"/>
              <a:ext cx="66900" cy="86300"/>
            </a:xfrm>
            <a:custGeom>
              <a:rect b="b" l="l" r="r" t="t"/>
              <a:pathLst>
                <a:path extrusionOk="0" h="3452" w="2676">
                  <a:moveTo>
                    <a:pt x="1433" y="0"/>
                  </a:moveTo>
                  <a:lnTo>
                    <a:pt x="1" y="2877"/>
                  </a:lnTo>
                  <a:lnTo>
                    <a:pt x="639" y="3452"/>
                  </a:lnTo>
                  <a:lnTo>
                    <a:pt x="2676" y="1056"/>
                  </a:lnTo>
                  <a:lnTo>
                    <a:pt x="1433"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1"/>
            <p:cNvSpPr/>
            <p:nvPr/>
          </p:nvSpPr>
          <p:spPr>
            <a:xfrm>
              <a:off x="1399075" y="2958750"/>
              <a:ext cx="163625" cy="182650"/>
            </a:xfrm>
            <a:custGeom>
              <a:rect b="b" l="l" r="r" t="t"/>
              <a:pathLst>
                <a:path extrusionOk="0" h="7306" w="6545">
                  <a:moveTo>
                    <a:pt x="4291" y="0"/>
                  </a:moveTo>
                  <a:lnTo>
                    <a:pt x="0" y="5567"/>
                  </a:lnTo>
                  <a:lnTo>
                    <a:pt x="2269" y="7306"/>
                  </a:lnTo>
                  <a:lnTo>
                    <a:pt x="6545" y="1758"/>
                  </a:lnTo>
                  <a:lnTo>
                    <a:pt x="4291"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1"/>
            <p:cNvSpPr/>
            <p:nvPr/>
          </p:nvSpPr>
          <p:spPr>
            <a:xfrm>
              <a:off x="1489275" y="2959850"/>
              <a:ext cx="73075" cy="64950"/>
            </a:xfrm>
            <a:custGeom>
              <a:rect b="b" l="l" r="r" t="t"/>
              <a:pathLst>
                <a:path extrusionOk="0" h="2598" w="2923">
                  <a:moveTo>
                    <a:pt x="654" y="1"/>
                  </a:moveTo>
                  <a:lnTo>
                    <a:pt x="1" y="840"/>
                  </a:lnTo>
                  <a:lnTo>
                    <a:pt x="2269" y="2598"/>
                  </a:lnTo>
                  <a:lnTo>
                    <a:pt x="2922" y="1743"/>
                  </a:lnTo>
                  <a:lnTo>
                    <a:pt x="654" y="1"/>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1"/>
            <p:cNvSpPr/>
            <p:nvPr/>
          </p:nvSpPr>
          <p:spPr>
            <a:xfrm>
              <a:off x="1445350" y="2994475"/>
              <a:ext cx="117350" cy="146925"/>
            </a:xfrm>
            <a:custGeom>
              <a:rect b="b" l="l" r="r" t="t"/>
              <a:pathLst>
                <a:path extrusionOk="0" h="5877" w="4694">
                  <a:moveTo>
                    <a:pt x="4276" y="0"/>
                  </a:moveTo>
                  <a:lnTo>
                    <a:pt x="0" y="5552"/>
                  </a:lnTo>
                  <a:lnTo>
                    <a:pt x="418" y="5877"/>
                  </a:lnTo>
                  <a:lnTo>
                    <a:pt x="4694" y="329"/>
                  </a:lnTo>
                  <a:lnTo>
                    <a:pt x="4276" y="0"/>
                  </a:ln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1"/>
            <p:cNvSpPr/>
            <p:nvPr/>
          </p:nvSpPr>
          <p:spPr>
            <a:xfrm>
              <a:off x="1498975" y="2925350"/>
              <a:ext cx="85475" cy="88650"/>
            </a:xfrm>
            <a:custGeom>
              <a:rect b="b" l="l" r="r" t="t"/>
              <a:pathLst>
                <a:path extrusionOk="0" h="3546" w="3419">
                  <a:moveTo>
                    <a:pt x="1739" y="0"/>
                  </a:moveTo>
                  <a:lnTo>
                    <a:pt x="1" y="2254"/>
                  </a:lnTo>
                  <a:lnTo>
                    <a:pt x="1680" y="3545"/>
                  </a:lnTo>
                  <a:lnTo>
                    <a:pt x="3418" y="1288"/>
                  </a:lnTo>
                  <a:lnTo>
                    <a:pt x="1739"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1"/>
            <p:cNvSpPr/>
            <p:nvPr/>
          </p:nvSpPr>
          <p:spPr>
            <a:xfrm>
              <a:off x="1483025" y="2948600"/>
              <a:ext cx="86675" cy="74325"/>
            </a:xfrm>
            <a:custGeom>
              <a:rect b="b" l="l" r="r" t="t"/>
              <a:pathLst>
                <a:path extrusionOk="0" h="2973" w="3467">
                  <a:moveTo>
                    <a:pt x="660" y="0"/>
                  </a:moveTo>
                  <a:cubicBezTo>
                    <a:pt x="636" y="0"/>
                    <a:pt x="611" y="14"/>
                    <a:pt x="590" y="33"/>
                  </a:cubicBezTo>
                  <a:lnTo>
                    <a:pt x="30" y="749"/>
                  </a:lnTo>
                  <a:cubicBezTo>
                    <a:pt x="1" y="794"/>
                    <a:pt x="15" y="843"/>
                    <a:pt x="45" y="873"/>
                  </a:cubicBezTo>
                  <a:lnTo>
                    <a:pt x="2750" y="2955"/>
                  </a:lnTo>
                  <a:cubicBezTo>
                    <a:pt x="2769" y="2967"/>
                    <a:pt x="2787" y="2972"/>
                    <a:pt x="2803" y="2972"/>
                  </a:cubicBezTo>
                  <a:cubicBezTo>
                    <a:pt x="2831" y="2972"/>
                    <a:pt x="2856" y="2958"/>
                    <a:pt x="2877" y="2940"/>
                  </a:cubicBezTo>
                  <a:lnTo>
                    <a:pt x="3437" y="2223"/>
                  </a:lnTo>
                  <a:cubicBezTo>
                    <a:pt x="3467" y="2178"/>
                    <a:pt x="3452" y="2130"/>
                    <a:pt x="3422" y="2100"/>
                  </a:cubicBezTo>
                  <a:lnTo>
                    <a:pt x="698" y="18"/>
                  </a:lnTo>
                  <a:cubicBezTo>
                    <a:pt x="687" y="5"/>
                    <a:pt x="674" y="0"/>
                    <a:pt x="660"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1"/>
            <p:cNvSpPr/>
            <p:nvPr/>
          </p:nvSpPr>
          <p:spPr>
            <a:xfrm>
              <a:off x="1488800" y="3001400"/>
              <a:ext cx="75500" cy="68025"/>
            </a:xfrm>
            <a:custGeom>
              <a:rect b="b" l="l" r="r" t="t"/>
              <a:pathLst>
                <a:path extrusionOk="0" h="2721" w="3020">
                  <a:moveTo>
                    <a:pt x="1519" y="1"/>
                  </a:moveTo>
                  <a:cubicBezTo>
                    <a:pt x="926" y="1"/>
                    <a:pt x="373" y="390"/>
                    <a:pt x="206" y="984"/>
                  </a:cubicBezTo>
                  <a:cubicBezTo>
                    <a:pt x="1" y="1716"/>
                    <a:pt x="423" y="2462"/>
                    <a:pt x="1139" y="2663"/>
                  </a:cubicBezTo>
                  <a:cubicBezTo>
                    <a:pt x="1269" y="2702"/>
                    <a:pt x="1399" y="2720"/>
                    <a:pt x="1527" y="2720"/>
                  </a:cubicBezTo>
                  <a:cubicBezTo>
                    <a:pt x="2116" y="2720"/>
                    <a:pt x="2649" y="2331"/>
                    <a:pt x="2818" y="1731"/>
                  </a:cubicBezTo>
                  <a:cubicBezTo>
                    <a:pt x="3019" y="1014"/>
                    <a:pt x="2613" y="268"/>
                    <a:pt x="1885" y="52"/>
                  </a:cubicBezTo>
                  <a:cubicBezTo>
                    <a:pt x="1763" y="17"/>
                    <a:pt x="1640" y="1"/>
                    <a:pt x="151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1"/>
            <p:cNvSpPr/>
            <p:nvPr/>
          </p:nvSpPr>
          <p:spPr>
            <a:xfrm>
              <a:off x="1506725" y="3017475"/>
              <a:ext cx="38550" cy="35700"/>
            </a:xfrm>
            <a:custGeom>
              <a:rect b="b" l="l" r="r" t="t"/>
              <a:pathLst>
                <a:path extrusionOk="0" h="1428" w="1542">
                  <a:moveTo>
                    <a:pt x="795" y="62"/>
                  </a:moveTo>
                  <a:cubicBezTo>
                    <a:pt x="855" y="62"/>
                    <a:pt x="918" y="76"/>
                    <a:pt x="982" y="91"/>
                  </a:cubicBezTo>
                  <a:cubicBezTo>
                    <a:pt x="1135" y="140"/>
                    <a:pt x="1276" y="248"/>
                    <a:pt x="1370" y="401"/>
                  </a:cubicBezTo>
                  <a:cubicBezTo>
                    <a:pt x="1448" y="558"/>
                    <a:pt x="1478" y="729"/>
                    <a:pt x="1429" y="901"/>
                  </a:cubicBezTo>
                  <a:cubicBezTo>
                    <a:pt x="1339" y="1185"/>
                    <a:pt x="1073" y="1375"/>
                    <a:pt x="790" y="1375"/>
                  </a:cubicBezTo>
                  <a:cubicBezTo>
                    <a:pt x="735" y="1375"/>
                    <a:pt x="679" y="1368"/>
                    <a:pt x="623" y="1353"/>
                  </a:cubicBezTo>
                  <a:cubicBezTo>
                    <a:pt x="265" y="1241"/>
                    <a:pt x="64" y="886"/>
                    <a:pt x="172" y="543"/>
                  </a:cubicBezTo>
                  <a:cubicBezTo>
                    <a:pt x="250" y="248"/>
                    <a:pt x="515" y="62"/>
                    <a:pt x="795" y="62"/>
                  </a:cubicBezTo>
                  <a:close/>
                  <a:moveTo>
                    <a:pt x="797" y="0"/>
                  </a:moveTo>
                  <a:cubicBezTo>
                    <a:pt x="482" y="0"/>
                    <a:pt x="198" y="207"/>
                    <a:pt x="108" y="528"/>
                  </a:cubicBezTo>
                  <a:cubicBezTo>
                    <a:pt x="0" y="901"/>
                    <a:pt x="217" y="1304"/>
                    <a:pt x="608" y="1412"/>
                  </a:cubicBezTo>
                  <a:cubicBezTo>
                    <a:pt x="668" y="1427"/>
                    <a:pt x="732" y="1427"/>
                    <a:pt x="795" y="1427"/>
                  </a:cubicBezTo>
                  <a:cubicBezTo>
                    <a:pt x="1105" y="1427"/>
                    <a:pt x="1399" y="1226"/>
                    <a:pt x="1478" y="916"/>
                  </a:cubicBezTo>
                  <a:cubicBezTo>
                    <a:pt x="1541" y="729"/>
                    <a:pt x="1508" y="543"/>
                    <a:pt x="1414" y="371"/>
                  </a:cubicBezTo>
                  <a:cubicBezTo>
                    <a:pt x="1321" y="200"/>
                    <a:pt x="1183" y="76"/>
                    <a:pt x="997" y="28"/>
                  </a:cubicBezTo>
                  <a:cubicBezTo>
                    <a:pt x="930" y="9"/>
                    <a:pt x="863" y="0"/>
                    <a:pt x="797"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1"/>
            <p:cNvSpPr/>
            <p:nvPr/>
          </p:nvSpPr>
          <p:spPr>
            <a:xfrm>
              <a:off x="1496275" y="2948350"/>
              <a:ext cx="73425" cy="57800"/>
            </a:xfrm>
            <a:custGeom>
              <a:rect b="b" l="l" r="r" t="t"/>
              <a:pathLst>
                <a:path extrusionOk="0" h="2312" w="2937">
                  <a:moveTo>
                    <a:pt x="122" y="1"/>
                  </a:moveTo>
                  <a:cubicBezTo>
                    <a:pt x="105" y="1"/>
                    <a:pt x="86" y="9"/>
                    <a:pt x="75" y="28"/>
                  </a:cubicBezTo>
                  <a:lnTo>
                    <a:pt x="0" y="121"/>
                  </a:lnTo>
                  <a:lnTo>
                    <a:pt x="2844" y="2312"/>
                  </a:lnTo>
                  <a:lnTo>
                    <a:pt x="2922" y="2203"/>
                  </a:lnTo>
                  <a:cubicBezTo>
                    <a:pt x="2937" y="2188"/>
                    <a:pt x="2937" y="2159"/>
                    <a:pt x="2907" y="2125"/>
                  </a:cubicBezTo>
                  <a:lnTo>
                    <a:pt x="153" y="13"/>
                  </a:lnTo>
                  <a:cubicBezTo>
                    <a:pt x="147" y="5"/>
                    <a:pt x="135" y="1"/>
                    <a:pt x="122"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1"/>
            <p:cNvSpPr/>
            <p:nvPr/>
          </p:nvSpPr>
          <p:spPr>
            <a:xfrm>
              <a:off x="1376875" y="3078600"/>
              <a:ext cx="99550" cy="84175"/>
            </a:xfrm>
            <a:custGeom>
              <a:rect b="b" l="l" r="r" t="t"/>
              <a:pathLst>
                <a:path extrusionOk="0" h="3367" w="3982">
                  <a:moveTo>
                    <a:pt x="763" y="1"/>
                  </a:moveTo>
                  <a:cubicBezTo>
                    <a:pt x="683" y="1"/>
                    <a:pt x="600" y="38"/>
                    <a:pt x="545" y="101"/>
                  </a:cubicBezTo>
                  <a:lnTo>
                    <a:pt x="94" y="680"/>
                  </a:lnTo>
                  <a:cubicBezTo>
                    <a:pt x="0" y="803"/>
                    <a:pt x="34" y="975"/>
                    <a:pt x="157" y="1068"/>
                  </a:cubicBezTo>
                  <a:lnTo>
                    <a:pt x="3064" y="3307"/>
                  </a:lnTo>
                  <a:cubicBezTo>
                    <a:pt x="3110" y="3346"/>
                    <a:pt x="3168" y="3367"/>
                    <a:pt x="3226" y="3367"/>
                  </a:cubicBezTo>
                  <a:cubicBezTo>
                    <a:pt x="3305" y="3367"/>
                    <a:pt x="3384" y="3331"/>
                    <a:pt x="3437" y="3258"/>
                  </a:cubicBezTo>
                  <a:lnTo>
                    <a:pt x="3888" y="2683"/>
                  </a:lnTo>
                  <a:cubicBezTo>
                    <a:pt x="3982" y="2560"/>
                    <a:pt x="3952" y="2389"/>
                    <a:pt x="3825" y="2310"/>
                  </a:cubicBezTo>
                  <a:lnTo>
                    <a:pt x="918" y="57"/>
                  </a:lnTo>
                  <a:cubicBezTo>
                    <a:pt x="874" y="19"/>
                    <a:pt x="819" y="1"/>
                    <a:pt x="763"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1"/>
            <p:cNvSpPr/>
            <p:nvPr/>
          </p:nvSpPr>
          <p:spPr>
            <a:xfrm>
              <a:off x="1387800" y="3078400"/>
              <a:ext cx="88625" cy="70850"/>
            </a:xfrm>
            <a:custGeom>
              <a:rect b="b" l="l" r="r" t="t"/>
              <a:pathLst>
                <a:path extrusionOk="0" h="2834" w="3545">
                  <a:moveTo>
                    <a:pt x="311" y="0"/>
                  </a:moveTo>
                  <a:cubicBezTo>
                    <a:pt x="240" y="0"/>
                    <a:pt x="169" y="32"/>
                    <a:pt x="123" y="95"/>
                  </a:cubicBezTo>
                  <a:lnTo>
                    <a:pt x="0" y="266"/>
                  </a:lnTo>
                  <a:lnTo>
                    <a:pt x="3328" y="2833"/>
                  </a:lnTo>
                  <a:lnTo>
                    <a:pt x="3466" y="2677"/>
                  </a:lnTo>
                  <a:cubicBezTo>
                    <a:pt x="3545" y="2568"/>
                    <a:pt x="3530" y="2412"/>
                    <a:pt x="3422" y="2333"/>
                  </a:cubicBezTo>
                  <a:lnTo>
                    <a:pt x="451" y="50"/>
                  </a:lnTo>
                  <a:cubicBezTo>
                    <a:pt x="412" y="17"/>
                    <a:pt x="362" y="0"/>
                    <a:pt x="311"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1"/>
            <p:cNvSpPr/>
            <p:nvPr/>
          </p:nvSpPr>
          <p:spPr>
            <a:xfrm>
              <a:off x="1534700" y="2908425"/>
              <a:ext cx="67275" cy="57475"/>
            </a:xfrm>
            <a:custGeom>
              <a:rect b="b" l="l" r="r" t="t"/>
              <a:pathLst>
                <a:path extrusionOk="0" h="2299" w="2691">
                  <a:moveTo>
                    <a:pt x="469" y="1"/>
                  </a:moveTo>
                  <a:cubicBezTo>
                    <a:pt x="447" y="1"/>
                    <a:pt x="430" y="13"/>
                    <a:pt x="422" y="39"/>
                  </a:cubicBezTo>
                  <a:lnTo>
                    <a:pt x="30" y="536"/>
                  </a:lnTo>
                  <a:cubicBezTo>
                    <a:pt x="1" y="565"/>
                    <a:pt x="1" y="614"/>
                    <a:pt x="49" y="644"/>
                  </a:cubicBezTo>
                  <a:lnTo>
                    <a:pt x="2161" y="2278"/>
                  </a:lnTo>
                  <a:cubicBezTo>
                    <a:pt x="2176" y="2292"/>
                    <a:pt x="2196" y="2299"/>
                    <a:pt x="2216" y="2299"/>
                  </a:cubicBezTo>
                  <a:cubicBezTo>
                    <a:pt x="2239" y="2299"/>
                    <a:pt x="2261" y="2288"/>
                    <a:pt x="2269" y="2263"/>
                  </a:cubicBezTo>
                  <a:lnTo>
                    <a:pt x="2661" y="1763"/>
                  </a:lnTo>
                  <a:cubicBezTo>
                    <a:pt x="2691" y="1733"/>
                    <a:pt x="2691" y="1685"/>
                    <a:pt x="2642" y="1655"/>
                  </a:cubicBezTo>
                  <a:lnTo>
                    <a:pt x="530" y="24"/>
                  </a:lnTo>
                  <a:cubicBezTo>
                    <a:pt x="508" y="9"/>
                    <a:pt x="487" y="1"/>
                    <a:pt x="469"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1"/>
            <p:cNvSpPr/>
            <p:nvPr/>
          </p:nvSpPr>
          <p:spPr>
            <a:xfrm>
              <a:off x="1534700" y="2908425"/>
              <a:ext cx="67275" cy="57475"/>
            </a:xfrm>
            <a:custGeom>
              <a:rect b="b" l="l" r="r" t="t"/>
              <a:pathLst>
                <a:path extrusionOk="0" h="2299" w="2691">
                  <a:moveTo>
                    <a:pt x="469" y="1"/>
                  </a:moveTo>
                  <a:cubicBezTo>
                    <a:pt x="447" y="1"/>
                    <a:pt x="430" y="13"/>
                    <a:pt x="422" y="39"/>
                  </a:cubicBezTo>
                  <a:lnTo>
                    <a:pt x="30" y="536"/>
                  </a:lnTo>
                  <a:cubicBezTo>
                    <a:pt x="1" y="565"/>
                    <a:pt x="1" y="614"/>
                    <a:pt x="49" y="644"/>
                  </a:cubicBezTo>
                  <a:lnTo>
                    <a:pt x="2161" y="2278"/>
                  </a:lnTo>
                  <a:cubicBezTo>
                    <a:pt x="2176" y="2292"/>
                    <a:pt x="2196" y="2299"/>
                    <a:pt x="2216" y="2299"/>
                  </a:cubicBezTo>
                  <a:cubicBezTo>
                    <a:pt x="2239" y="2299"/>
                    <a:pt x="2261" y="2288"/>
                    <a:pt x="2269" y="2263"/>
                  </a:cubicBezTo>
                  <a:lnTo>
                    <a:pt x="2661" y="1763"/>
                  </a:lnTo>
                  <a:cubicBezTo>
                    <a:pt x="2691" y="1733"/>
                    <a:pt x="2691" y="1685"/>
                    <a:pt x="2642" y="1655"/>
                  </a:cubicBezTo>
                  <a:lnTo>
                    <a:pt x="530" y="24"/>
                  </a:lnTo>
                  <a:cubicBezTo>
                    <a:pt x="508" y="9"/>
                    <a:pt x="487" y="1"/>
                    <a:pt x="46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1"/>
            <p:cNvSpPr/>
            <p:nvPr/>
          </p:nvSpPr>
          <p:spPr>
            <a:xfrm>
              <a:off x="1395150" y="3217975"/>
              <a:ext cx="127175" cy="27250"/>
            </a:xfrm>
            <a:custGeom>
              <a:rect b="b" l="l" r="r" t="t"/>
              <a:pathLst>
                <a:path extrusionOk="0" h="1090" w="5087">
                  <a:moveTo>
                    <a:pt x="1" y="0"/>
                  </a:moveTo>
                  <a:lnTo>
                    <a:pt x="1" y="903"/>
                  </a:lnTo>
                  <a:cubicBezTo>
                    <a:pt x="1" y="1011"/>
                    <a:pt x="79" y="1090"/>
                    <a:pt x="187" y="1090"/>
                  </a:cubicBezTo>
                  <a:lnTo>
                    <a:pt x="5086" y="1090"/>
                  </a:lnTo>
                  <a:lnTo>
                    <a:pt x="5086"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1"/>
            <p:cNvSpPr/>
            <p:nvPr/>
          </p:nvSpPr>
          <p:spPr>
            <a:xfrm>
              <a:off x="1408025" y="3217975"/>
              <a:ext cx="114300" cy="27250"/>
            </a:xfrm>
            <a:custGeom>
              <a:rect b="b" l="l" r="r" t="t"/>
              <a:pathLst>
                <a:path extrusionOk="0" h="1090" w="4572">
                  <a:moveTo>
                    <a:pt x="1" y="0"/>
                  </a:moveTo>
                  <a:lnTo>
                    <a:pt x="1" y="903"/>
                  </a:lnTo>
                  <a:cubicBezTo>
                    <a:pt x="1" y="1011"/>
                    <a:pt x="79" y="1090"/>
                    <a:pt x="187" y="1090"/>
                  </a:cubicBezTo>
                  <a:lnTo>
                    <a:pt x="4571" y="1090"/>
                  </a:lnTo>
                  <a:lnTo>
                    <a:pt x="4571" y="0"/>
                  </a:ln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1"/>
            <p:cNvSpPr/>
            <p:nvPr/>
          </p:nvSpPr>
          <p:spPr>
            <a:xfrm>
              <a:off x="1522300" y="3228875"/>
              <a:ext cx="136025" cy="9725"/>
            </a:xfrm>
            <a:custGeom>
              <a:rect b="b" l="l" r="r" t="t"/>
              <a:pathLst>
                <a:path extrusionOk="0" h="389" w="5441">
                  <a:moveTo>
                    <a:pt x="0" y="1"/>
                  </a:moveTo>
                  <a:lnTo>
                    <a:pt x="0" y="389"/>
                  </a:lnTo>
                  <a:lnTo>
                    <a:pt x="5332" y="389"/>
                  </a:lnTo>
                  <a:cubicBezTo>
                    <a:pt x="5396" y="389"/>
                    <a:pt x="5440" y="340"/>
                    <a:pt x="5440" y="280"/>
                  </a:cubicBezTo>
                  <a:lnTo>
                    <a:pt x="5440" y="109"/>
                  </a:lnTo>
                  <a:cubicBezTo>
                    <a:pt x="5440" y="60"/>
                    <a:pt x="5396" y="1"/>
                    <a:pt x="5332"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1"/>
            <p:cNvSpPr/>
            <p:nvPr/>
          </p:nvSpPr>
          <p:spPr>
            <a:xfrm>
              <a:off x="1593000" y="3143050"/>
              <a:ext cx="66525" cy="59450"/>
            </a:xfrm>
            <a:custGeom>
              <a:rect b="b" l="l" r="r" t="t"/>
              <a:pathLst>
                <a:path extrusionOk="0" h="2378" w="2661">
                  <a:moveTo>
                    <a:pt x="1336" y="0"/>
                  </a:moveTo>
                  <a:cubicBezTo>
                    <a:pt x="817" y="0"/>
                    <a:pt x="330" y="335"/>
                    <a:pt x="187" y="867"/>
                  </a:cubicBezTo>
                  <a:cubicBezTo>
                    <a:pt x="1" y="1490"/>
                    <a:pt x="374" y="2158"/>
                    <a:pt x="1012" y="2329"/>
                  </a:cubicBezTo>
                  <a:cubicBezTo>
                    <a:pt x="1121" y="2362"/>
                    <a:pt x="1231" y="2377"/>
                    <a:pt x="1340" y="2377"/>
                  </a:cubicBezTo>
                  <a:cubicBezTo>
                    <a:pt x="1854" y="2377"/>
                    <a:pt x="2333" y="2034"/>
                    <a:pt x="2474" y="1520"/>
                  </a:cubicBezTo>
                  <a:cubicBezTo>
                    <a:pt x="2661" y="882"/>
                    <a:pt x="2288" y="229"/>
                    <a:pt x="1650" y="42"/>
                  </a:cubicBezTo>
                  <a:cubicBezTo>
                    <a:pt x="1546" y="14"/>
                    <a:pt x="1440" y="0"/>
                    <a:pt x="1336"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1"/>
            <p:cNvSpPr/>
            <p:nvPr/>
          </p:nvSpPr>
          <p:spPr>
            <a:xfrm>
              <a:off x="1593000" y="3143050"/>
              <a:ext cx="66525" cy="59450"/>
            </a:xfrm>
            <a:custGeom>
              <a:rect b="b" l="l" r="r" t="t"/>
              <a:pathLst>
                <a:path extrusionOk="0" h="2378" w="2661">
                  <a:moveTo>
                    <a:pt x="1336" y="0"/>
                  </a:moveTo>
                  <a:cubicBezTo>
                    <a:pt x="817" y="0"/>
                    <a:pt x="330" y="335"/>
                    <a:pt x="187" y="867"/>
                  </a:cubicBezTo>
                  <a:cubicBezTo>
                    <a:pt x="1" y="1490"/>
                    <a:pt x="374" y="2158"/>
                    <a:pt x="1012" y="2329"/>
                  </a:cubicBezTo>
                  <a:cubicBezTo>
                    <a:pt x="1121" y="2362"/>
                    <a:pt x="1231" y="2377"/>
                    <a:pt x="1340" y="2377"/>
                  </a:cubicBezTo>
                  <a:cubicBezTo>
                    <a:pt x="1854" y="2377"/>
                    <a:pt x="2333" y="2034"/>
                    <a:pt x="2474" y="1520"/>
                  </a:cubicBezTo>
                  <a:cubicBezTo>
                    <a:pt x="2661" y="882"/>
                    <a:pt x="2288" y="229"/>
                    <a:pt x="1650" y="42"/>
                  </a:cubicBezTo>
                  <a:cubicBezTo>
                    <a:pt x="1546" y="14"/>
                    <a:pt x="1440" y="0"/>
                    <a:pt x="1336"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1"/>
            <p:cNvSpPr/>
            <p:nvPr/>
          </p:nvSpPr>
          <p:spPr>
            <a:xfrm>
              <a:off x="1609700" y="3157950"/>
              <a:ext cx="33050" cy="29950"/>
            </a:xfrm>
            <a:custGeom>
              <a:rect b="b" l="l" r="r" t="t"/>
              <a:pathLst>
                <a:path extrusionOk="0" h="1198" w="1322">
                  <a:moveTo>
                    <a:pt x="661" y="0"/>
                  </a:moveTo>
                  <a:cubicBezTo>
                    <a:pt x="403" y="0"/>
                    <a:pt x="156" y="172"/>
                    <a:pt x="79" y="427"/>
                  </a:cubicBezTo>
                  <a:cubicBezTo>
                    <a:pt x="1" y="752"/>
                    <a:pt x="172" y="1080"/>
                    <a:pt x="501" y="1174"/>
                  </a:cubicBezTo>
                  <a:cubicBezTo>
                    <a:pt x="554" y="1190"/>
                    <a:pt x="609" y="1198"/>
                    <a:pt x="664" y="1198"/>
                  </a:cubicBezTo>
                  <a:cubicBezTo>
                    <a:pt x="922" y="1198"/>
                    <a:pt x="1170" y="1023"/>
                    <a:pt x="1247" y="752"/>
                  </a:cubicBezTo>
                  <a:cubicBezTo>
                    <a:pt x="1321" y="442"/>
                    <a:pt x="1153" y="99"/>
                    <a:pt x="825" y="24"/>
                  </a:cubicBezTo>
                  <a:cubicBezTo>
                    <a:pt x="771" y="8"/>
                    <a:pt x="716" y="0"/>
                    <a:pt x="661" y="0"/>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30"/>
          <p:cNvSpPr txBox="1"/>
          <p:nvPr>
            <p:ph type="title"/>
          </p:nvPr>
        </p:nvSpPr>
        <p:spPr>
          <a:xfrm>
            <a:off x="4572000" y="1878250"/>
            <a:ext cx="27432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943" name="Google Shape;943;p30"/>
          <p:cNvSpPr txBox="1"/>
          <p:nvPr>
            <p:ph idx="1" type="subTitle"/>
          </p:nvPr>
        </p:nvSpPr>
        <p:spPr>
          <a:xfrm>
            <a:off x="4572000" y="2672775"/>
            <a:ext cx="37791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on COVID-19 Vaccination Adoption and Sentiment</a:t>
            </a:r>
            <a:endParaRPr/>
          </a:p>
          <a:p>
            <a:pPr indent="0" lvl="0" marL="0" rtl="0" algn="l">
              <a:spcBef>
                <a:spcPts val="0"/>
              </a:spcBef>
              <a:spcAft>
                <a:spcPts val="0"/>
              </a:spcAft>
              <a:buNone/>
            </a:pPr>
            <a:r>
              <a:t/>
            </a:r>
            <a:endParaRPr/>
          </a:p>
        </p:txBody>
      </p:sp>
      <p:grpSp>
        <p:nvGrpSpPr>
          <p:cNvPr id="944" name="Google Shape;944;p30"/>
          <p:cNvGrpSpPr/>
          <p:nvPr/>
        </p:nvGrpSpPr>
        <p:grpSpPr>
          <a:xfrm>
            <a:off x="4640798" y="3612524"/>
            <a:ext cx="449351" cy="134550"/>
            <a:chOff x="826998" y="3699099"/>
            <a:chExt cx="449351" cy="134550"/>
          </a:xfrm>
        </p:grpSpPr>
        <p:sp>
          <p:nvSpPr>
            <p:cNvPr id="945" name="Google Shape;945;p30"/>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30"/>
          <p:cNvGrpSpPr/>
          <p:nvPr/>
        </p:nvGrpSpPr>
        <p:grpSpPr>
          <a:xfrm>
            <a:off x="2225512" y="1032074"/>
            <a:ext cx="1909765" cy="2715006"/>
            <a:chOff x="2408825" y="3738750"/>
            <a:chExt cx="366150" cy="520525"/>
          </a:xfrm>
        </p:grpSpPr>
        <p:sp>
          <p:nvSpPr>
            <p:cNvPr id="949" name="Google Shape;949;p30"/>
            <p:cNvSpPr/>
            <p:nvPr/>
          </p:nvSpPr>
          <p:spPr>
            <a:xfrm>
              <a:off x="2611725" y="4236675"/>
              <a:ext cx="106550" cy="17100"/>
            </a:xfrm>
            <a:custGeom>
              <a:rect b="b" l="l" r="r" t="t"/>
              <a:pathLst>
                <a:path extrusionOk="0" h="684" w="4262">
                  <a:moveTo>
                    <a:pt x="343" y="0"/>
                  </a:moveTo>
                  <a:cubicBezTo>
                    <a:pt x="157" y="0"/>
                    <a:pt x="0" y="157"/>
                    <a:pt x="0" y="343"/>
                  </a:cubicBezTo>
                  <a:cubicBezTo>
                    <a:pt x="0" y="530"/>
                    <a:pt x="157" y="683"/>
                    <a:pt x="343" y="683"/>
                  </a:cubicBezTo>
                  <a:lnTo>
                    <a:pt x="3918" y="683"/>
                  </a:lnTo>
                  <a:cubicBezTo>
                    <a:pt x="4104" y="683"/>
                    <a:pt x="4261" y="530"/>
                    <a:pt x="4261" y="343"/>
                  </a:cubicBezTo>
                  <a:cubicBezTo>
                    <a:pt x="4261" y="157"/>
                    <a:pt x="4104" y="0"/>
                    <a:pt x="391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30"/>
            <p:cNvGrpSpPr/>
            <p:nvPr/>
          </p:nvGrpSpPr>
          <p:grpSpPr>
            <a:xfrm>
              <a:off x="2612450" y="3738750"/>
              <a:ext cx="104975" cy="511550"/>
              <a:chOff x="2612450" y="3738750"/>
              <a:chExt cx="104975" cy="511550"/>
            </a:xfrm>
          </p:grpSpPr>
          <p:sp>
            <p:nvSpPr>
              <p:cNvPr id="951" name="Google Shape;951;p30"/>
              <p:cNvSpPr/>
              <p:nvPr/>
            </p:nvSpPr>
            <p:spPr>
              <a:xfrm>
                <a:off x="2663400" y="3738750"/>
                <a:ext cx="3100" cy="106925"/>
              </a:xfrm>
              <a:custGeom>
                <a:rect b="b" l="l" r="r" t="t"/>
                <a:pathLst>
                  <a:path extrusionOk="0" h="4277" w="124">
                    <a:moveTo>
                      <a:pt x="0" y="0"/>
                    </a:moveTo>
                    <a:lnTo>
                      <a:pt x="0" y="4276"/>
                    </a:lnTo>
                    <a:lnTo>
                      <a:pt x="123" y="4276"/>
                    </a:lnTo>
                    <a:lnTo>
                      <a:pt x="123" y="0"/>
                    </a:lnTo>
                    <a:close/>
                  </a:path>
                </a:pathLst>
              </a:custGeom>
              <a:solidFill>
                <a:srgbClr val="8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2630750" y="3849550"/>
                <a:ext cx="68400" cy="309825"/>
              </a:xfrm>
              <a:custGeom>
                <a:rect b="b" l="l" r="r" t="t"/>
                <a:pathLst>
                  <a:path extrusionOk="0" h="12393" w="2736">
                    <a:moveTo>
                      <a:pt x="1198" y="1"/>
                    </a:moveTo>
                    <a:cubicBezTo>
                      <a:pt x="903" y="31"/>
                      <a:pt x="623" y="172"/>
                      <a:pt x="403" y="389"/>
                    </a:cubicBezTo>
                    <a:cubicBezTo>
                      <a:pt x="142" y="639"/>
                      <a:pt x="0" y="978"/>
                      <a:pt x="0" y="1352"/>
                    </a:cubicBezTo>
                    <a:lnTo>
                      <a:pt x="0" y="12377"/>
                    </a:lnTo>
                    <a:lnTo>
                      <a:pt x="2735" y="12392"/>
                    </a:lnTo>
                    <a:lnTo>
                      <a:pt x="2735" y="1352"/>
                    </a:lnTo>
                    <a:cubicBezTo>
                      <a:pt x="2735" y="870"/>
                      <a:pt x="2489" y="437"/>
                      <a:pt x="2082" y="187"/>
                    </a:cubicBezTo>
                    <a:cubicBezTo>
                      <a:pt x="1914" y="79"/>
                      <a:pt x="1728" y="16"/>
                      <a:pt x="154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2650600" y="3898150"/>
                <a:ext cx="28400" cy="347125"/>
              </a:xfrm>
              <a:custGeom>
                <a:rect b="b" l="l" r="r" t="t"/>
                <a:pathLst>
                  <a:path extrusionOk="0" h="13885" w="1136">
                    <a:moveTo>
                      <a:pt x="1" y="1"/>
                    </a:moveTo>
                    <a:lnTo>
                      <a:pt x="1" y="13884"/>
                    </a:lnTo>
                    <a:lnTo>
                      <a:pt x="1135" y="13884"/>
                    </a:lnTo>
                    <a:lnTo>
                      <a:pt x="1135"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2618700" y="4240575"/>
                <a:ext cx="92575" cy="9725"/>
              </a:xfrm>
              <a:custGeom>
                <a:rect b="b" l="l" r="r" t="t"/>
                <a:pathLst>
                  <a:path extrusionOk="0" h="389" w="3703">
                    <a:moveTo>
                      <a:pt x="1" y="1"/>
                    </a:moveTo>
                    <a:lnTo>
                      <a:pt x="1" y="389"/>
                    </a:lnTo>
                    <a:lnTo>
                      <a:pt x="3702" y="389"/>
                    </a:lnTo>
                    <a:lnTo>
                      <a:pt x="3702"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0"/>
              <p:cNvSpPr/>
              <p:nvPr/>
            </p:nvSpPr>
            <p:spPr>
              <a:xfrm>
                <a:off x="2637750" y="3856175"/>
                <a:ext cx="54400" cy="148450"/>
              </a:xfrm>
              <a:custGeom>
                <a:rect b="b" l="l" r="r" t="t"/>
                <a:pathLst>
                  <a:path extrusionOk="0" h="5938" w="2176">
                    <a:moveTo>
                      <a:pt x="1090" y="1"/>
                    </a:moveTo>
                    <a:cubicBezTo>
                      <a:pt x="481" y="1"/>
                      <a:pt x="0" y="497"/>
                      <a:pt x="0" y="1087"/>
                    </a:cubicBezTo>
                    <a:lnTo>
                      <a:pt x="0" y="5937"/>
                    </a:lnTo>
                    <a:lnTo>
                      <a:pt x="2175" y="5922"/>
                    </a:lnTo>
                    <a:lnTo>
                      <a:pt x="2175" y="1087"/>
                    </a:lnTo>
                    <a:cubicBezTo>
                      <a:pt x="2175" y="497"/>
                      <a:pt x="1694" y="1"/>
                      <a:pt x="1090"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2612450" y="4157000"/>
                <a:ext cx="104975" cy="7775"/>
              </a:xfrm>
              <a:custGeom>
                <a:rect b="b" l="l" r="r" t="t"/>
                <a:pathLst>
                  <a:path extrusionOk="0" h="311" w="4199">
                    <a:moveTo>
                      <a:pt x="158" y="1"/>
                    </a:moveTo>
                    <a:cubicBezTo>
                      <a:pt x="79" y="1"/>
                      <a:pt x="1" y="60"/>
                      <a:pt x="1" y="154"/>
                    </a:cubicBezTo>
                    <a:cubicBezTo>
                      <a:pt x="1" y="247"/>
                      <a:pt x="79" y="310"/>
                      <a:pt x="158" y="310"/>
                    </a:cubicBezTo>
                    <a:lnTo>
                      <a:pt x="4027" y="310"/>
                    </a:lnTo>
                    <a:cubicBezTo>
                      <a:pt x="4120" y="310"/>
                      <a:pt x="4198" y="247"/>
                      <a:pt x="4198" y="154"/>
                    </a:cubicBezTo>
                    <a:cubicBezTo>
                      <a:pt x="4198" y="60"/>
                      <a:pt x="4120" y="1"/>
                      <a:pt x="4027"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0"/>
              <p:cNvSpPr/>
              <p:nvPr/>
            </p:nvSpPr>
            <p:spPr>
              <a:xfrm>
                <a:off x="2650600" y="4164750"/>
                <a:ext cx="28775" cy="11300"/>
              </a:xfrm>
              <a:custGeom>
                <a:rect b="b" l="l" r="r" t="t"/>
                <a:pathLst>
                  <a:path extrusionOk="0" h="452" w="1151">
                    <a:moveTo>
                      <a:pt x="1" y="0"/>
                    </a:moveTo>
                    <a:lnTo>
                      <a:pt x="1" y="452"/>
                    </a:lnTo>
                    <a:lnTo>
                      <a:pt x="1150" y="452"/>
                    </a:lnTo>
                    <a:lnTo>
                      <a:pt x="1150"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0"/>
              <p:cNvSpPr/>
              <p:nvPr/>
            </p:nvSpPr>
            <p:spPr>
              <a:xfrm>
                <a:off x="2650975" y="4232750"/>
                <a:ext cx="28025" cy="3950"/>
              </a:xfrm>
              <a:custGeom>
                <a:rect b="b" l="l" r="r" t="t"/>
                <a:pathLst>
                  <a:path extrusionOk="0" h="158" w="1121">
                    <a:moveTo>
                      <a:pt x="1" y="1"/>
                    </a:moveTo>
                    <a:lnTo>
                      <a:pt x="1" y="157"/>
                    </a:lnTo>
                    <a:lnTo>
                      <a:pt x="1120" y="157"/>
                    </a:lnTo>
                    <a:lnTo>
                      <a:pt x="1120" y="1"/>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a:off x="2650600" y="4164750"/>
                <a:ext cx="8900" cy="69975"/>
              </a:xfrm>
              <a:custGeom>
                <a:rect b="b" l="l" r="r" t="t"/>
                <a:pathLst>
                  <a:path extrusionOk="0" h="2799" w="356">
                    <a:moveTo>
                      <a:pt x="1" y="0"/>
                    </a:moveTo>
                    <a:lnTo>
                      <a:pt x="1" y="2799"/>
                    </a:lnTo>
                    <a:lnTo>
                      <a:pt x="355" y="2799"/>
                    </a:lnTo>
                    <a:lnTo>
                      <a:pt x="355"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2659100" y="3842575"/>
                <a:ext cx="11300" cy="7000"/>
              </a:xfrm>
              <a:custGeom>
                <a:rect b="b" l="l" r="r" t="t"/>
                <a:pathLst>
                  <a:path extrusionOk="0" h="280" w="452">
                    <a:moveTo>
                      <a:pt x="79" y="0"/>
                    </a:moveTo>
                    <a:cubicBezTo>
                      <a:pt x="34" y="0"/>
                      <a:pt x="0" y="45"/>
                      <a:pt x="0" y="78"/>
                    </a:cubicBezTo>
                    <a:lnTo>
                      <a:pt x="0" y="202"/>
                    </a:lnTo>
                    <a:cubicBezTo>
                      <a:pt x="0" y="250"/>
                      <a:pt x="34" y="280"/>
                      <a:pt x="79" y="280"/>
                    </a:cubicBezTo>
                    <a:lnTo>
                      <a:pt x="389" y="280"/>
                    </a:lnTo>
                    <a:cubicBezTo>
                      <a:pt x="422" y="280"/>
                      <a:pt x="452" y="250"/>
                      <a:pt x="452" y="202"/>
                    </a:cubicBezTo>
                    <a:lnTo>
                      <a:pt x="452" y="78"/>
                    </a:lnTo>
                    <a:cubicBezTo>
                      <a:pt x="452" y="45"/>
                      <a:pt x="422" y="0"/>
                      <a:pt x="389" y="0"/>
                    </a:cubicBezTo>
                    <a:close/>
                  </a:path>
                </a:pathLst>
              </a:custGeom>
              <a:solidFill>
                <a:srgbClr val="6095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a:off x="2630750" y="4004225"/>
                <a:ext cx="68400" cy="10550"/>
              </a:xfrm>
              <a:custGeom>
                <a:rect b="b" l="l" r="r" t="t"/>
                <a:pathLst>
                  <a:path extrusionOk="0" h="422" w="2736">
                    <a:moveTo>
                      <a:pt x="0" y="0"/>
                    </a:moveTo>
                    <a:lnTo>
                      <a:pt x="0" y="422"/>
                    </a:lnTo>
                    <a:lnTo>
                      <a:pt x="2735" y="422"/>
                    </a:lnTo>
                    <a:lnTo>
                      <a:pt x="2735"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0"/>
              <p:cNvSpPr/>
              <p:nvPr/>
            </p:nvSpPr>
            <p:spPr>
              <a:xfrm>
                <a:off x="2639325" y="412585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30"/>
              <p:cNvSpPr/>
              <p:nvPr/>
            </p:nvSpPr>
            <p:spPr>
              <a:xfrm>
                <a:off x="2639325" y="4113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0"/>
              <p:cNvSpPr/>
              <p:nvPr/>
            </p:nvSpPr>
            <p:spPr>
              <a:xfrm>
                <a:off x="2639325" y="4101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0"/>
              <p:cNvSpPr/>
              <p:nvPr/>
            </p:nvSpPr>
            <p:spPr>
              <a:xfrm>
                <a:off x="2639325" y="40893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0"/>
              <p:cNvSpPr/>
              <p:nvPr/>
            </p:nvSpPr>
            <p:spPr>
              <a:xfrm>
                <a:off x="2639325" y="40773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30"/>
              <p:cNvSpPr/>
              <p:nvPr/>
            </p:nvSpPr>
            <p:spPr>
              <a:xfrm>
                <a:off x="2639325" y="4065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30"/>
              <p:cNvSpPr/>
              <p:nvPr/>
            </p:nvSpPr>
            <p:spPr>
              <a:xfrm>
                <a:off x="2639325" y="4052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0"/>
              <p:cNvSpPr/>
              <p:nvPr/>
            </p:nvSpPr>
            <p:spPr>
              <a:xfrm>
                <a:off x="2639325" y="4040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0"/>
              <p:cNvSpPr/>
              <p:nvPr/>
            </p:nvSpPr>
            <p:spPr>
              <a:xfrm>
                <a:off x="2639325" y="4028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0"/>
              <p:cNvSpPr/>
              <p:nvPr/>
            </p:nvSpPr>
            <p:spPr>
              <a:xfrm>
                <a:off x="2639325" y="40162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a:off x="2639325" y="4004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p:nvPr/>
            </p:nvSpPr>
            <p:spPr>
              <a:xfrm>
                <a:off x="2639325" y="3992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0"/>
              <p:cNvSpPr/>
              <p:nvPr/>
            </p:nvSpPr>
            <p:spPr>
              <a:xfrm>
                <a:off x="2639325" y="3979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0"/>
              <p:cNvSpPr/>
              <p:nvPr/>
            </p:nvSpPr>
            <p:spPr>
              <a:xfrm>
                <a:off x="2639325" y="3967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0"/>
              <p:cNvSpPr/>
              <p:nvPr/>
            </p:nvSpPr>
            <p:spPr>
              <a:xfrm>
                <a:off x="2639325" y="3955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0"/>
              <p:cNvSpPr/>
              <p:nvPr/>
            </p:nvSpPr>
            <p:spPr>
              <a:xfrm>
                <a:off x="2639325" y="394320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0"/>
              <p:cNvSpPr/>
              <p:nvPr/>
            </p:nvSpPr>
            <p:spPr>
              <a:xfrm>
                <a:off x="2639325" y="3931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2639325" y="39191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2639325" y="39066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2639325" y="3894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0"/>
              <p:cNvSpPr/>
              <p:nvPr/>
            </p:nvSpPr>
            <p:spPr>
              <a:xfrm>
                <a:off x="2639325" y="3882575"/>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30"/>
            <p:cNvSpPr/>
            <p:nvPr/>
          </p:nvSpPr>
          <p:spPr>
            <a:xfrm>
              <a:off x="2466375" y="4064100"/>
              <a:ext cx="121300" cy="190875"/>
            </a:xfrm>
            <a:custGeom>
              <a:rect b="b" l="l" r="r" t="t"/>
              <a:pathLst>
                <a:path extrusionOk="0" h="7635" w="4852">
                  <a:moveTo>
                    <a:pt x="654" y="1"/>
                  </a:moveTo>
                  <a:lnTo>
                    <a:pt x="654" y="325"/>
                  </a:lnTo>
                  <a:cubicBezTo>
                    <a:pt x="654" y="560"/>
                    <a:pt x="527" y="762"/>
                    <a:pt x="340" y="885"/>
                  </a:cubicBezTo>
                  <a:cubicBezTo>
                    <a:pt x="247" y="948"/>
                    <a:pt x="1" y="1165"/>
                    <a:pt x="1" y="1463"/>
                  </a:cubicBezTo>
                  <a:lnTo>
                    <a:pt x="1" y="6638"/>
                  </a:lnTo>
                  <a:cubicBezTo>
                    <a:pt x="1" y="7183"/>
                    <a:pt x="434" y="7635"/>
                    <a:pt x="993" y="7635"/>
                  </a:cubicBezTo>
                  <a:lnTo>
                    <a:pt x="3870" y="7635"/>
                  </a:lnTo>
                  <a:cubicBezTo>
                    <a:pt x="4415" y="7635"/>
                    <a:pt x="4851" y="7183"/>
                    <a:pt x="4851" y="6638"/>
                  </a:cubicBezTo>
                  <a:lnTo>
                    <a:pt x="4851" y="1463"/>
                  </a:lnTo>
                  <a:cubicBezTo>
                    <a:pt x="4851" y="1135"/>
                    <a:pt x="4710" y="963"/>
                    <a:pt x="4553" y="903"/>
                  </a:cubicBezTo>
                  <a:cubicBezTo>
                    <a:pt x="4336" y="792"/>
                    <a:pt x="4198" y="575"/>
                    <a:pt x="4198" y="325"/>
                  </a:cubicBezTo>
                  <a:lnTo>
                    <a:pt x="4198"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0"/>
            <p:cNvSpPr/>
            <p:nvPr/>
          </p:nvSpPr>
          <p:spPr>
            <a:xfrm>
              <a:off x="2466375" y="4113825"/>
              <a:ext cx="121300" cy="141150"/>
            </a:xfrm>
            <a:custGeom>
              <a:rect b="b" l="l" r="r" t="t"/>
              <a:pathLst>
                <a:path extrusionOk="0" h="5646" w="4852">
                  <a:moveTo>
                    <a:pt x="1" y="0"/>
                  </a:moveTo>
                  <a:lnTo>
                    <a:pt x="1" y="4649"/>
                  </a:lnTo>
                  <a:cubicBezTo>
                    <a:pt x="1" y="5194"/>
                    <a:pt x="434" y="5646"/>
                    <a:pt x="993" y="5646"/>
                  </a:cubicBezTo>
                  <a:lnTo>
                    <a:pt x="3870" y="5646"/>
                  </a:lnTo>
                  <a:cubicBezTo>
                    <a:pt x="4415" y="5646"/>
                    <a:pt x="4851" y="5194"/>
                    <a:pt x="4851" y="4649"/>
                  </a:cubicBezTo>
                  <a:lnTo>
                    <a:pt x="4851"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0"/>
            <p:cNvSpPr/>
            <p:nvPr/>
          </p:nvSpPr>
          <p:spPr>
            <a:xfrm>
              <a:off x="2474500" y="4089750"/>
              <a:ext cx="10575" cy="13275"/>
            </a:xfrm>
            <a:custGeom>
              <a:rect b="b" l="l" r="r" t="t"/>
              <a:pathLst>
                <a:path extrusionOk="0" h="531" w="423">
                  <a:moveTo>
                    <a:pt x="422" y="1"/>
                  </a:moveTo>
                  <a:lnTo>
                    <a:pt x="422" y="1"/>
                  </a:lnTo>
                  <a:cubicBezTo>
                    <a:pt x="30" y="109"/>
                    <a:pt x="0" y="530"/>
                    <a:pt x="0" y="530"/>
                  </a:cubicBezTo>
                  <a:lnTo>
                    <a:pt x="42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2539425" y="4064100"/>
              <a:ext cx="48250" cy="49750"/>
            </a:xfrm>
            <a:custGeom>
              <a:rect b="b" l="l" r="r" t="t"/>
              <a:pathLst>
                <a:path extrusionOk="0" h="1990" w="1930">
                  <a:moveTo>
                    <a:pt x="15" y="1"/>
                  </a:moveTo>
                  <a:lnTo>
                    <a:pt x="0" y="1989"/>
                  </a:lnTo>
                  <a:lnTo>
                    <a:pt x="1929" y="1989"/>
                  </a:lnTo>
                  <a:lnTo>
                    <a:pt x="1929" y="1463"/>
                  </a:lnTo>
                  <a:cubicBezTo>
                    <a:pt x="1929" y="1135"/>
                    <a:pt x="1788" y="963"/>
                    <a:pt x="1631" y="903"/>
                  </a:cubicBezTo>
                  <a:cubicBezTo>
                    <a:pt x="1414" y="792"/>
                    <a:pt x="1276" y="575"/>
                    <a:pt x="1276" y="325"/>
                  </a:cubicBezTo>
                  <a:lnTo>
                    <a:pt x="1276" y="1"/>
                  </a:lnTo>
                  <a:close/>
                </a:path>
              </a:pathLst>
            </a:custGeom>
            <a:solidFill>
              <a:srgbClr val="E0E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0"/>
            <p:cNvSpPr/>
            <p:nvPr/>
          </p:nvSpPr>
          <p:spPr>
            <a:xfrm>
              <a:off x="2537825" y="4113825"/>
              <a:ext cx="49850" cy="141150"/>
            </a:xfrm>
            <a:custGeom>
              <a:rect b="b" l="l" r="r" t="t"/>
              <a:pathLst>
                <a:path extrusionOk="0" h="5646" w="1994">
                  <a:moveTo>
                    <a:pt x="64" y="0"/>
                  </a:moveTo>
                  <a:lnTo>
                    <a:pt x="1" y="5646"/>
                  </a:lnTo>
                  <a:lnTo>
                    <a:pt x="1012" y="5646"/>
                  </a:lnTo>
                  <a:cubicBezTo>
                    <a:pt x="1557" y="5646"/>
                    <a:pt x="1993" y="5194"/>
                    <a:pt x="1993" y="4649"/>
                  </a:cubicBezTo>
                  <a:lnTo>
                    <a:pt x="1993" y="0"/>
                  </a:lnTo>
                  <a:close/>
                </a:path>
              </a:pathLst>
            </a:custGeom>
            <a:solidFill>
              <a:srgbClr val="E9A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0"/>
            <p:cNvSpPr/>
            <p:nvPr/>
          </p:nvSpPr>
          <p:spPr>
            <a:xfrm>
              <a:off x="2465925" y="4137975"/>
              <a:ext cx="121750" cy="73800"/>
            </a:xfrm>
            <a:custGeom>
              <a:rect b="b" l="l" r="r" t="t"/>
              <a:pathLst>
                <a:path extrusionOk="0" h="2952" w="4870">
                  <a:moveTo>
                    <a:pt x="0" y="1"/>
                  </a:moveTo>
                  <a:lnTo>
                    <a:pt x="0" y="2952"/>
                  </a:lnTo>
                  <a:lnTo>
                    <a:pt x="4869" y="2952"/>
                  </a:lnTo>
                  <a:lnTo>
                    <a:pt x="4869"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a:off x="2477575" y="4164750"/>
              <a:ext cx="12150" cy="14400"/>
            </a:xfrm>
            <a:custGeom>
              <a:rect b="b" l="l" r="r" t="t"/>
              <a:pathLst>
                <a:path extrusionOk="0" h="576" w="486">
                  <a:moveTo>
                    <a:pt x="1" y="0"/>
                  </a:moveTo>
                  <a:lnTo>
                    <a:pt x="187" y="575"/>
                  </a:lnTo>
                  <a:lnTo>
                    <a:pt x="265" y="575"/>
                  </a:lnTo>
                  <a:lnTo>
                    <a:pt x="486" y="0"/>
                  </a:lnTo>
                  <a:lnTo>
                    <a:pt x="407" y="0"/>
                  </a:lnTo>
                  <a:lnTo>
                    <a:pt x="299" y="280"/>
                  </a:lnTo>
                  <a:cubicBezTo>
                    <a:pt x="280" y="359"/>
                    <a:pt x="251" y="437"/>
                    <a:pt x="236" y="497"/>
                  </a:cubicBezTo>
                  <a:cubicBezTo>
                    <a:pt x="221" y="422"/>
                    <a:pt x="206" y="359"/>
                    <a:pt x="172"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a:off x="2488875" y="4164750"/>
              <a:ext cx="12050" cy="14400"/>
            </a:xfrm>
            <a:custGeom>
              <a:rect b="b" l="l" r="r" t="t"/>
              <a:pathLst>
                <a:path extrusionOk="0" h="576" w="482">
                  <a:moveTo>
                    <a:pt x="235" y="64"/>
                  </a:moveTo>
                  <a:cubicBezTo>
                    <a:pt x="250" y="94"/>
                    <a:pt x="250" y="124"/>
                    <a:pt x="265" y="172"/>
                  </a:cubicBezTo>
                  <a:lnTo>
                    <a:pt x="328" y="329"/>
                  </a:lnTo>
                  <a:lnTo>
                    <a:pt x="157" y="329"/>
                  </a:lnTo>
                  <a:lnTo>
                    <a:pt x="202" y="172"/>
                  </a:lnTo>
                  <a:cubicBezTo>
                    <a:pt x="220" y="124"/>
                    <a:pt x="220" y="94"/>
                    <a:pt x="235" y="64"/>
                  </a:cubicBezTo>
                  <a:close/>
                  <a:moveTo>
                    <a:pt x="187" y="0"/>
                  </a:moveTo>
                  <a:lnTo>
                    <a:pt x="0" y="575"/>
                  </a:lnTo>
                  <a:lnTo>
                    <a:pt x="78" y="575"/>
                  </a:lnTo>
                  <a:lnTo>
                    <a:pt x="142" y="389"/>
                  </a:lnTo>
                  <a:lnTo>
                    <a:pt x="343" y="389"/>
                  </a:lnTo>
                  <a:lnTo>
                    <a:pt x="407" y="575"/>
                  </a:lnTo>
                  <a:lnTo>
                    <a:pt x="481" y="575"/>
                  </a:lnTo>
                  <a:lnTo>
                    <a:pt x="28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a:off x="2501725" y="4164375"/>
              <a:ext cx="10850" cy="14775"/>
            </a:xfrm>
            <a:custGeom>
              <a:rect b="b" l="l" r="r" t="t"/>
              <a:pathLst>
                <a:path extrusionOk="0" h="591" w="434">
                  <a:moveTo>
                    <a:pt x="311" y="1"/>
                  </a:moveTo>
                  <a:cubicBezTo>
                    <a:pt x="124" y="1"/>
                    <a:pt x="1" y="124"/>
                    <a:pt x="1" y="310"/>
                  </a:cubicBezTo>
                  <a:cubicBezTo>
                    <a:pt x="1" y="497"/>
                    <a:pt x="124" y="590"/>
                    <a:pt x="296" y="590"/>
                  </a:cubicBezTo>
                  <a:cubicBezTo>
                    <a:pt x="359" y="590"/>
                    <a:pt x="419" y="575"/>
                    <a:pt x="434" y="575"/>
                  </a:cubicBezTo>
                  <a:lnTo>
                    <a:pt x="419" y="512"/>
                  </a:lnTo>
                  <a:cubicBezTo>
                    <a:pt x="389" y="530"/>
                    <a:pt x="341" y="530"/>
                    <a:pt x="311" y="530"/>
                  </a:cubicBezTo>
                  <a:cubicBezTo>
                    <a:pt x="154" y="530"/>
                    <a:pt x="79" y="437"/>
                    <a:pt x="79" y="295"/>
                  </a:cubicBezTo>
                  <a:cubicBezTo>
                    <a:pt x="79" y="157"/>
                    <a:pt x="173" y="64"/>
                    <a:pt x="311" y="64"/>
                  </a:cubicBezTo>
                  <a:cubicBezTo>
                    <a:pt x="359" y="64"/>
                    <a:pt x="389" y="79"/>
                    <a:pt x="419" y="94"/>
                  </a:cubicBezTo>
                  <a:lnTo>
                    <a:pt x="434" y="30"/>
                  </a:lnTo>
                  <a:cubicBezTo>
                    <a:pt x="419" y="15"/>
                    <a:pt x="374" y="1"/>
                    <a:pt x="311"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a:off x="2513775" y="4164375"/>
              <a:ext cx="10925" cy="14775"/>
            </a:xfrm>
            <a:custGeom>
              <a:rect b="b" l="l" r="r" t="t"/>
              <a:pathLst>
                <a:path extrusionOk="0" h="591" w="437">
                  <a:moveTo>
                    <a:pt x="295" y="1"/>
                  </a:moveTo>
                  <a:cubicBezTo>
                    <a:pt x="123" y="1"/>
                    <a:pt x="0" y="124"/>
                    <a:pt x="0" y="310"/>
                  </a:cubicBezTo>
                  <a:cubicBezTo>
                    <a:pt x="0" y="497"/>
                    <a:pt x="123" y="590"/>
                    <a:pt x="280" y="590"/>
                  </a:cubicBezTo>
                  <a:cubicBezTo>
                    <a:pt x="358" y="590"/>
                    <a:pt x="403" y="575"/>
                    <a:pt x="437" y="575"/>
                  </a:cubicBezTo>
                  <a:lnTo>
                    <a:pt x="418" y="512"/>
                  </a:lnTo>
                  <a:cubicBezTo>
                    <a:pt x="388" y="530"/>
                    <a:pt x="344" y="530"/>
                    <a:pt x="295" y="530"/>
                  </a:cubicBezTo>
                  <a:cubicBezTo>
                    <a:pt x="157" y="530"/>
                    <a:pt x="79" y="437"/>
                    <a:pt x="79" y="295"/>
                  </a:cubicBezTo>
                  <a:cubicBezTo>
                    <a:pt x="79" y="157"/>
                    <a:pt x="172" y="64"/>
                    <a:pt x="295" y="64"/>
                  </a:cubicBezTo>
                  <a:cubicBezTo>
                    <a:pt x="358" y="64"/>
                    <a:pt x="388" y="79"/>
                    <a:pt x="418" y="94"/>
                  </a:cubicBezTo>
                  <a:lnTo>
                    <a:pt x="437" y="30"/>
                  </a:lnTo>
                  <a:cubicBezTo>
                    <a:pt x="418" y="15"/>
                    <a:pt x="373" y="1"/>
                    <a:pt x="295"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a:off x="2527025" y="4164750"/>
              <a:ext cx="1875" cy="14400"/>
            </a:xfrm>
            <a:custGeom>
              <a:rect b="b" l="l" r="r" t="t"/>
              <a:pathLst>
                <a:path extrusionOk="0" h="576" w="75">
                  <a:moveTo>
                    <a:pt x="0" y="0"/>
                  </a:moveTo>
                  <a:lnTo>
                    <a:pt x="0" y="575"/>
                  </a:lnTo>
                  <a:lnTo>
                    <a:pt x="75" y="575"/>
                  </a:lnTo>
                  <a:lnTo>
                    <a:pt x="75"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0"/>
            <p:cNvSpPr/>
            <p:nvPr/>
          </p:nvSpPr>
          <p:spPr>
            <a:xfrm>
              <a:off x="2532050" y="4164750"/>
              <a:ext cx="10850" cy="14400"/>
            </a:xfrm>
            <a:custGeom>
              <a:rect b="b" l="l" r="r" t="t"/>
              <a:pathLst>
                <a:path extrusionOk="0" h="576" w="434">
                  <a:moveTo>
                    <a:pt x="1" y="0"/>
                  </a:moveTo>
                  <a:lnTo>
                    <a:pt x="1" y="575"/>
                  </a:lnTo>
                  <a:lnTo>
                    <a:pt x="79" y="575"/>
                  </a:lnTo>
                  <a:lnTo>
                    <a:pt x="79" y="329"/>
                  </a:lnTo>
                  <a:cubicBezTo>
                    <a:pt x="79" y="236"/>
                    <a:pt x="79" y="157"/>
                    <a:pt x="60" y="94"/>
                  </a:cubicBezTo>
                  <a:lnTo>
                    <a:pt x="79" y="94"/>
                  </a:lnTo>
                  <a:cubicBezTo>
                    <a:pt x="94" y="157"/>
                    <a:pt x="139" y="217"/>
                    <a:pt x="172" y="280"/>
                  </a:cubicBezTo>
                  <a:lnTo>
                    <a:pt x="359" y="575"/>
                  </a:lnTo>
                  <a:lnTo>
                    <a:pt x="433" y="575"/>
                  </a:lnTo>
                  <a:lnTo>
                    <a:pt x="433" y="0"/>
                  </a:lnTo>
                  <a:lnTo>
                    <a:pt x="374" y="0"/>
                  </a:lnTo>
                  <a:lnTo>
                    <a:pt x="374" y="236"/>
                  </a:lnTo>
                  <a:lnTo>
                    <a:pt x="374" y="467"/>
                  </a:lnTo>
                  <a:lnTo>
                    <a:pt x="374" y="482"/>
                  </a:lnTo>
                  <a:cubicBezTo>
                    <a:pt x="340" y="422"/>
                    <a:pt x="310" y="359"/>
                    <a:pt x="266"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0"/>
            <p:cNvSpPr/>
            <p:nvPr/>
          </p:nvSpPr>
          <p:spPr>
            <a:xfrm>
              <a:off x="2546050" y="4164750"/>
              <a:ext cx="8125" cy="14400"/>
            </a:xfrm>
            <a:custGeom>
              <a:rect b="b" l="l" r="r" t="t"/>
              <a:pathLst>
                <a:path extrusionOk="0" h="576" w="325">
                  <a:moveTo>
                    <a:pt x="0" y="0"/>
                  </a:moveTo>
                  <a:lnTo>
                    <a:pt x="0" y="575"/>
                  </a:lnTo>
                  <a:lnTo>
                    <a:pt x="325" y="575"/>
                  </a:lnTo>
                  <a:lnTo>
                    <a:pt x="325" y="515"/>
                  </a:lnTo>
                  <a:lnTo>
                    <a:pt x="79" y="515"/>
                  </a:lnTo>
                  <a:lnTo>
                    <a:pt x="79" y="295"/>
                  </a:lnTo>
                  <a:lnTo>
                    <a:pt x="310" y="295"/>
                  </a:lnTo>
                  <a:lnTo>
                    <a:pt x="310" y="236"/>
                  </a:lnTo>
                  <a:lnTo>
                    <a:pt x="79" y="236"/>
                  </a:lnTo>
                  <a:lnTo>
                    <a:pt x="79" y="64"/>
                  </a:lnTo>
                  <a:lnTo>
                    <a:pt x="310" y="64"/>
                  </a:lnTo>
                  <a:lnTo>
                    <a:pt x="31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2511800" y="4188075"/>
              <a:ext cx="2750" cy="8600"/>
            </a:xfrm>
            <a:custGeom>
              <a:rect b="b" l="l" r="r" t="t"/>
              <a:pathLst>
                <a:path extrusionOk="0" h="344" w="110">
                  <a:moveTo>
                    <a:pt x="64" y="0"/>
                  </a:moveTo>
                  <a:lnTo>
                    <a:pt x="1" y="49"/>
                  </a:lnTo>
                  <a:lnTo>
                    <a:pt x="1" y="79"/>
                  </a:lnTo>
                  <a:lnTo>
                    <a:pt x="64" y="49"/>
                  </a:lnTo>
                  <a:lnTo>
                    <a:pt x="64" y="344"/>
                  </a:lnTo>
                  <a:lnTo>
                    <a:pt x="109" y="344"/>
                  </a:lnTo>
                  <a:lnTo>
                    <a:pt x="109"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2517675" y="4188075"/>
              <a:ext cx="5450" cy="8600"/>
            </a:xfrm>
            <a:custGeom>
              <a:rect b="b" l="l" r="r" t="t"/>
              <a:pathLst>
                <a:path extrusionOk="0" h="344" w="218">
                  <a:moveTo>
                    <a:pt x="109" y="30"/>
                  </a:moveTo>
                  <a:cubicBezTo>
                    <a:pt x="154" y="30"/>
                    <a:pt x="169" y="94"/>
                    <a:pt x="169" y="172"/>
                  </a:cubicBezTo>
                  <a:cubicBezTo>
                    <a:pt x="169" y="265"/>
                    <a:pt x="154" y="310"/>
                    <a:pt x="109" y="310"/>
                  </a:cubicBezTo>
                  <a:cubicBezTo>
                    <a:pt x="61" y="310"/>
                    <a:pt x="31" y="265"/>
                    <a:pt x="31" y="172"/>
                  </a:cubicBezTo>
                  <a:cubicBezTo>
                    <a:pt x="31" y="79"/>
                    <a:pt x="61" y="30"/>
                    <a:pt x="109" y="30"/>
                  </a:cubicBezTo>
                  <a:close/>
                  <a:moveTo>
                    <a:pt x="109" y="0"/>
                  </a:moveTo>
                  <a:cubicBezTo>
                    <a:pt x="46" y="0"/>
                    <a:pt x="1" y="64"/>
                    <a:pt x="1" y="172"/>
                  </a:cubicBezTo>
                  <a:cubicBezTo>
                    <a:pt x="1" y="280"/>
                    <a:pt x="31" y="344"/>
                    <a:pt x="109" y="344"/>
                  </a:cubicBezTo>
                  <a:cubicBezTo>
                    <a:pt x="169" y="344"/>
                    <a:pt x="217" y="280"/>
                    <a:pt x="217" y="172"/>
                  </a:cubicBezTo>
                  <a:cubicBezTo>
                    <a:pt x="217" y="64"/>
                    <a:pt x="188" y="0"/>
                    <a:pt x="109" y="0"/>
                  </a:cubicBez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0"/>
            <p:cNvSpPr/>
            <p:nvPr/>
          </p:nvSpPr>
          <p:spPr>
            <a:xfrm>
              <a:off x="2527400" y="4190400"/>
              <a:ext cx="8975" cy="6275"/>
            </a:xfrm>
            <a:custGeom>
              <a:rect b="b" l="l" r="r" t="t"/>
              <a:pathLst>
                <a:path extrusionOk="0" h="251" w="359">
                  <a:moveTo>
                    <a:pt x="0" y="1"/>
                  </a:moveTo>
                  <a:lnTo>
                    <a:pt x="0" y="64"/>
                  </a:lnTo>
                  <a:lnTo>
                    <a:pt x="0" y="251"/>
                  </a:lnTo>
                  <a:lnTo>
                    <a:pt x="45" y="251"/>
                  </a:lnTo>
                  <a:lnTo>
                    <a:pt x="45" y="94"/>
                  </a:lnTo>
                  <a:lnTo>
                    <a:pt x="45" y="79"/>
                  </a:lnTo>
                  <a:cubicBezTo>
                    <a:pt x="45" y="49"/>
                    <a:pt x="78" y="30"/>
                    <a:pt x="108" y="30"/>
                  </a:cubicBezTo>
                  <a:cubicBezTo>
                    <a:pt x="138" y="30"/>
                    <a:pt x="153" y="64"/>
                    <a:pt x="153" y="94"/>
                  </a:cubicBezTo>
                  <a:lnTo>
                    <a:pt x="153" y="251"/>
                  </a:lnTo>
                  <a:lnTo>
                    <a:pt x="202" y="251"/>
                  </a:lnTo>
                  <a:lnTo>
                    <a:pt x="202" y="94"/>
                  </a:lnTo>
                  <a:lnTo>
                    <a:pt x="202" y="79"/>
                  </a:lnTo>
                  <a:cubicBezTo>
                    <a:pt x="202" y="49"/>
                    <a:pt x="231" y="30"/>
                    <a:pt x="246" y="30"/>
                  </a:cubicBezTo>
                  <a:cubicBezTo>
                    <a:pt x="295" y="30"/>
                    <a:pt x="310" y="64"/>
                    <a:pt x="310" y="109"/>
                  </a:cubicBezTo>
                  <a:lnTo>
                    <a:pt x="310" y="251"/>
                  </a:lnTo>
                  <a:lnTo>
                    <a:pt x="358" y="251"/>
                  </a:lnTo>
                  <a:lnTo>
                    <a:pt x="358" y="109"/>
                  </a:lnTo>
                  <a:cubicBezTo>
                    <a:pt x="358" y="15"/>
                    <a:pt x="310" y="1"/>
                    <a:pt x="265" y="1"/>
                  </a:cubicBezTo>
                  <a:cubicBezTo>
                    <a:pt x="246" y="1"/>
                    <a:pt x="231" y="1"/>
                    <a:pt x="216" y="15"/>
                  </a:cubicBezTo>
                  <a:cubicBezTo>
                    <a:pt x="202" y="15"/>
                    <a:pt x="202" y="30"/>
                    <a:pt x="187" y="49"/>
                  </a:cubicBezTo>
                  <a:cubicBezTo>
                    <a:pt x="172" y="15"/>
                    <a:pt x="153" y="1"/>
                    <a:pt x="123" y="1"/>
                  </a:cubicBezTo>
                  <a:cubicBezTo>
                    <a:pt x="78" y="1"/>
                    <a:pt x="45" y="15"/>
                    <a:pt x="30" y="49"/>
                  </a:cubicBezTo>
                  <a:lnTo>
                    <a:pt x="30" y="1"/>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0"/>
            <p:cNvSpPr/>
            <p:nvPr/>
          </p:nvSpPr>
          <p:spPr>
            <a:xfrm>
              <a:off x="2538200" y="4187325"/>
              <a:ext cx="875" cy="9350"/>
            </a:xfrm>
            <a:custGeom>
              <a:rect b="b" l="l" r="r" t="t"/>
              <a:pathLst>
                <a:path extrusionOk="0" h="374" w="35">
                  <a:moveTo>
                    <a:pt x="1" y="0"/>
                  </a:moveTo>
                  <a:lnTo>
                    <a:pt x="1" y="374"/>
                  </a:lnTo>
                  <a:lnTo>
                    <a:pt x="34" y="374"/>
                  </a:lnTo>
                  <a:lnTo>
                    <a:pt x="34"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0"/>
            <p:cNvSpPr/>
            <p:nvPr/>
          </p:nvSpPr>
          <p:spPr>
            <a:xfrm>
              <a:off x="2467125" y="4040025"/>
              <a:ext cx="119700" cy="31100"/>
            </a:xfrm>
            <a:custGeom>
              <a:rect b="b" l="l" r="r" t="t"/>
              <a:pathLst>
                <a:path extrusionOk="0" h="1244" w="4788">
                  <a:moveTo>
                    <a:pt x="482" y="1"/>
                  </a:moveTo>
                  <a:cubicBezTo>
                    <a:pt x="217" y="1"/>
                    <a:pt x="1" y="217"/>
                    <a:pt x="1" y="482"/>
                  </a:cubicBezTo>
                  <a:lnTo>
                    <a:pt x="1" y="762"/>
                  </a:lnTo>
                  <a:cubicBezTo>
                    <a:pt x="1" y="1027"/>
                    <a:pt x="217" y="1243"/>
                    <a:pt x="482" y="1243"/>
                  </a:cubicBezTo>
                  <a:lnTo>
                    <a:pt x="4306" y="1243"/>
                  </a:lnTo>
                  <a:cubicBezTo>
                    <a:pt x="4571" y="1243"/>
                    <a:pt x="4788" y="1027"/>
                    <a:pt x="4788" y="762"/>
                  </a:cubicBezTo>
                  <a:lnTo>
                    <a:pt x="4788" y="482"/>
                  </a:lnTo>
                  <a:cubicBezTo>
                    <a:pt x="4788" y="217"/>
                    <a:pt x="4571" y="1"/>
                    <a:pt x="430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0"/>
            <p:cNvSpPr/>
            <p:nvPr/>
          </p:nvSpPr>
          <p:spPr>
            <a:xfrm>
              <a:off x="2532050" y="4040025"/>
              <a:ext cx="54775" cy="31100"/>
            </a:xfrm>
            <a:custGeom>
              <a:rect b="b" l="l" r="r" t="t"/>
              <a:pathLst>
                <a:path extrusionOk="0" h="1244" w="2191">
                  <a:moveTo>
                    <a:pt x="1" y="1"/>
                  </a:moveTo>
                  <a:lnTo>
                    <a:pt x="1" y="1243"/>
                  </a:lnTo>
                  <a:lnTo>
                    <a:pt x="1709" y="1243"/>
                  </a:lnTo>
                  <a:cubicBezTo>
                    <a:pt x="1974" y="1243"/>
                    <a:pt x="2191" y="1027"/>
                    <a:pt x="2191" y="762"/>
                  </a:cubicBezTo>
                  <a:lnTo>
                    <a:pt x="2191" y="482"/>
                  </a:lnTo>
                  <a:cubicBezTo>
                    <a:pt x="2191" y="217"/>
                    <a:pt x="1974" y="1"/>
                    <a:pt x="1709"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0"/>
            <p:cNvSpPr/>
            <p:nvPr/>
          </p:nvSpPr>
          <p:spPr>
            <a:xfrm>
              <a:off x="2408825" y="4248325"/>
              <a:ext cx="366150" cy="10950"/>
            </a:xfrm>
            <a:custGeom>
              <a:rect b="b" l="l" r="r" t="t"/>
              <a:pathLst>
                <a:path extrusionOk="0" h="438" w="14646">
                  <a:moveTo>
                    <a:pt x="217" y="1"/>
                  </a:moveTo>
                  <a:cubicBezTo>
                    <a:pt x="109" y="1"/>
                    <a:pt x="1" y="94"/>
                    <a:pt x="1" y="217"/>
                  </a:cubicBezTo>
                  <a:cubicBezTo>
                    <a:pt x="1" y="344"/>
                    <a:pt x="109" y="437"/>
                    <a:pt x="217" y="437"/>
                  </a:cubicBezTo>
                  <a:lnTo>
                    <a:pt x="14429" y="437"/>
                  </a:lnTo>
                  <a:cubicBezTo>
                    <a:pt x="14552" y="437"/>
                    <a:pt x="14646" y="344"/>
                    <a:pt x="14646" y="217"/>
                  </a:cubicBezTo>
                  <a:cubicBezTo>
                    <a:pt x="14646" y="94"/>
                    <a:pt x="14552" y="1"/>
                    <a:pt x="1442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3" name="Google Shape;1003;p30"/>
          <p:cNvSpPr txBox="1"/>
          <p:nvPr>
            <p:ph idx="2" type="title"/>
          </p:nvPr>
        </p:nvSpPr>
        <p:spPr>
          <a:xfrm>
            <a:off x="4571988" y="1350638"/>
            <a:ext cx="1203300" cy="8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31"/>
          <p:cNvSpPr txBox="1"/>
          <p:nvPr>
            <p:ph type="title"/>
          </p:nvPr>
        </p:nvSpPr>
        <p:spPr>
          <a:xfrm>
            <a:off x="441225" y="540000"/>
            <a:ext cx="75339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Objective</a:t>
            </a:r>
            <a:endParaRPr sz="2400"/>
          </a:p>
        </p:txBody>
      </p:sp>
      <p:sp>
        <p:nvSpPr>
          <p:cNvPr id="1009" name="Google Shape;1009;p31"/>
          <p:cNvSpPr txBox="1"/>
          <p:nvPr>
            <p:ph idx="3" type="subTitle"/>
          </p:nvPr>
        </p:nvSpPr>
        <p:spPr>
          <a:xfrm>
            <a:off x="441225" y="2791050"/>
            <a:ext cx="54354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Though vaccine sentiment is improving, there still remains an </a:t>
            </a:r>
            <a:r>
              <a:rPr lang="en" sz="1300"/>
              <a:t>disproportionate</a:t>
            </a:r>
            <a:r>
              <a:rPr lang="en" sz="1300"/>
              <a:t> number of people who are unwilling to take the vaccine among certain subgroups.</a:t>
            </a:r>
            <a:endParaRPr sz="1300"/>
          </a:p>
        </p:txBody>
      </p:sp>
      <p:sp>
        <p:nvSpPr>
          <p:cNvPr id="1010" name="Google Shape;1010;p31"/>
          <p:cNvSpPr txBox="1"/>
          <p:nvPr>
            <p:ph idx="4" type="title"/>
          </p:nvPr>
        </p:nvSpPr>
        <p:spPr>
          <a:xfrm>
            <a:off x="441225" y="2597750"/>
            <a:ext cx="28668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1011" name="Google Shape;1011;p31"/>
          <p:cNvSpPr txBox="1"/>
          <p:nvPr>
            <p:ph idx="6" type="title"/>
          </p:nvPr>
        </p:nvSpPr>
        <p:spPr>
          <a:xfrm>
            <a:off x="441225" y="3565950"/>
            <a:ext cx="28668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Goal</a:t>
            </a:r>
            <a:endParaRPr/>
          </a:p>
        </p:txBody>
      </p:sp>
      <p:sp>
        <p:nvSpPr>
          <p:cNvPr id="1012" name="Google Shape;1012;p31"/>
          <p:cNvSpPr txBox="1"/>
          <p:nvPr>
            <p:ph idx="1" type="subTitle"/>
          </p:nvPr>
        </p:nvSpPr>
        <p:spPr>
          <a:xfrm>
            <a:off x="441225" y="1458325"/>
            <a:ext cx="5559600" cy="69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As vaccinations have increased over the last several months, general sentiment towards the vaccine has improved; more people have </a:t>
            </a:r>
            <a:r>
              <a:rPr lang="en" sz="1300"/>
              <a:t>received</a:t>
            </a:r>
            <a:r>
              <a:rPr lang="en" sz="1300"/>
              <a:t> a vaccine, or have indicated that they are willing to take the vaccine, as time has passed.</a:t>
            </a:r>
            <a:endParaRPr sz="1300"/>
          </a:p>
        </p:txBody>
      </p:sp>
      <p:sp>
        <p:nvSpPr>
          <p:cNvPr id="1013" name="Google Shape;1013;p31"/>
          <p:cNvSpPr txBox="1"/>
          <p:nvPr>
            <p:ph idx="2" type="title"/>
          </p:nvPr>
        </p:nvSpPr>
        <p:spPr>
          <a:xfrm>
            <a:off x="441225" y="1231475"/>
            <a:ext cx="2866800" cy="24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Setting the Stage</a:t>
            </a:r>
            <a:endParaRPr/>
          </a:p>
        </p:txBody>
      </p:sp>
      <p:sp>
        <p:nvSpPr>
          <p:cNvPr id="1014" name="Google Shape;1014;p31"/>
          <p:cNvSpPr txBox="1"/>
          <p:nvPr>
            <p:ph idx="5" type="subTitle"/>
          </p:nvPr>
        </p:nvSpPr>
        <p:spPr>
          <a:xfrm>
            <a:off x="441224" y="3797600"/>
            <a:ext cx="5275800" cy="121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Identify areas with the lowest sentiment for vaccines and examine why this unwillingness to take the vaccine is prevailing. Then, suggest outreach schemes by the government, employers and communities that could increase vaccine adoption.</a:t>
            </a:r>
            <a:endParaRPr sz="1300"/>
          </a:p>
        </p:txBody>
      </p:sp>
      <p:grpSp>
        <p:nvGrpSpPr>
          <p:cNvPr id="1015" name="Google Shape;1015;p31"/>
          <p:cNvGrpSpPr/>
          <p:nvPr/>
        </p:nvGrpSpPr>
        <p:grpSpPr>
          <a:xfrm>
            <a:off x="1916973" y="806849"/>
            <a:ext cx="449351" cy="134550"/>
            <a:chOff x="826998" y="3699099"/>
            <a:chExt cx="449351" cy="134550"/>
          </a:xfrm>
        </p:grpSpPr>
        <p:sp>
          <p:nvSpPr>
            <p:cNvPr id="1016" name="Google Shape;1016;p31"/>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31"/>
          <p:cNvGrpSpPr/>
          <p:nvPr/>
        </p:nvGrpSpPr>
        <p:grpSpPr>
          <a:xfrm>
            <a:off x="6219911" y="1777209"/>
            <a:ext cx="1861366" cy="1884080"/>
            <a:chOff x="823425" y="3037725"/>
            <a:chExt cx="308925" cy="312700"/>
          </a:xfrm>
        </p:grpSpPr>
        <p:sp>
          <p:nvSpPr>
            <p:cNvPr id="1020" name="Google Shape;1020;p31"/>
            <p:cNvSpPr/>
            <p:nvPr/>
          </p:nvSpPr>
          <p:spPr>
            <a:xfrm>
              <a:off x="1016975" y="3210900"/>
              <a:ext cx="104775" cy="135575"/>
            </a:xfrm>
            <a:custGeom>
              <a:rect b="b" l="l" r="r" t="t"/>
              <a:pathLst>
                <a:path extrusionOk="0" h="5423" w="4191">
                  <a:moveTo>
                    <a:pt x="0" y="0"/>
                  </a:moveTo>
                  <a:lnTo>
                    <a:pt x="0" y="5423"/>
                  </a:lnTo>
                  <a:lnTo>
                    <a:pt x="4191" y="5423"/>
                  </a:lnTo>
                  <a:lnTo>
                    <a:pt x="41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1"/>
            <p:cNvSpPr/>
            <p:nvPr/>
          </p:nvSpPr>
          <p:spPr>
            <a:xfrm>
              <a:off x="1016975" y="3274100"/>
              <a:ext cx="104775" cy="72375"/>
            </a:xfrm>
            <a:custGeom>
              <a:rect b="b" l="l" r="r" t="t"/>
              <a:pathLst>
                <a:path extrusionOk="0" h="2895" w="4191">
                  <a:moveTo>
                    <a:pt x="0" y="0"/>
                  </a:moveTo>
                  <a:lnTo>
                    <a:pt x="0" y="2895"/>
                  </a:lnTo>
                  <a:lnTo>
                    <a:pt x="4191" y="2895"/>
                  </a:lnTo>
                  <a:lnTo>
                    <a:pt x="4191"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1007175" y="3200300"/>
              <a:ext cx="125175" cy="31000"/>
            </a:xfrm>
            <a:custGeom>
              <a:rect b="b" l="l" r="r" t="t"/>
              <a:pathLst>
                <a:path extrusionOk="0" h="1240" w="5007">
                  <a:moveTo>
                    <a:pt x="1" y="1"/>
                  </a:moveTo>
                  <a:lnTo>
                    <a:pt x="1" y="1239"/>
                  </a:lnTo>
                  <a:lnTo>
                    <a:pt x="5006" y="1239"/>
                  </a:lnTo>
                  <a:lnTo>
                    <a:pt x="5006"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1031500" y="3253700"/>
              <a:ext cx="63875" cy="51375"/>
            </a:xfrm>
            <a:custGeom>
              <a:rect b="b" l="l" r="r" t="t"/>
              <a:pathLst>
                <a:path extrusionOk="0" h="2055" w="2555">
                  <a:moveTo>
                    <a:pt x="1" y="1"/>
                  </a:moveTo>
                  <a:lnTo>
                    <a:pt x="1" y="2055"/>
                  </a:lnTo>
                  <a:lnTo>
                    <a:pt x="2554" y="2055"/>
                  </a:lnTo>
                  <a:lnTo>
                    <a:pt x="25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1"/>
            <p:cNvSpPr/>
            <p:nvPr/>
          </p:nvSpPr>
          <p:spPr>
            <a:xfrm>
              <a:off x="1036100" y="3261600"/>
              <a:ext cx="26400" cy="1300"/>
            </a:xfrm>
            <a:custGeom>
              <a:rect b="b" l="l" r="r" t="t"/>
              <a:pathLst>
                <a:path extrusionOk="0" h="52" w="1056">
                  <a:moveTo>
                    <a:pt x="0" y="1"/>
                  </a:moveTo>
                  <a:lnTo>
                    <a:pt x="0" y="51"/>
                  </a:lnTo>
                  <a:lnTo>
                    <a:pt x="1056" y="51"/>
                  </a:lnTo>
                  <a:lnTo>
                    <a:pt x="1056" y="1"/>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1"/>
            <p:cNvSpPr/>
            <p:nvPr/>
          </p:nvSpPr>
          <p:spPr>
            <a:xfrm>
              <a:off x="1063750" y="3289250"/>
              <a:ext cx="27025" cy="1300"/>
            </a:xfrm>
            <a:custGeom>
              <a:rect b="b" l="l" r="r" t="t"/>
              <a:pathLst>
                <a:path extrusionOk="0" h="52" w="1081">
                  <a:moveTo>
                    <a:pt x="0" y="1"/>
                  </a:moveTo>
                  <a:lnTo>
                    <a:pt x="0" y="51"/>
                  </a:lnTo>
                  <a:lnTo>
                    <a:pt x="1081" y="51"/>
                  </a:lnTo>
                  <a:lnTo>
                    <a:pt x="1081" y="1"/>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1053325" y="3289250"/>
              <a:ext cx="7925" cy="1300"/>
            </a:xfrm>
            <a:custGeom>
              <a:rect b="b" l="l" r="r" t="t"/>
              <a:pathLst>
                <a:path extrusionOk="0" h="52" w="317">
                  <a:moveTo>
                    <a:pt x="0" y="1"/>
                  </a:moveTo>
                  <a:lnTo>
                    <a:pt x="0" y="51"/>
                  </a:lnTo>
                  <a:lnTo>
                    <a:pt x="316" y="51"/>
                  </a:lnTo>
                  <a:lnTo>
                    <a:pt x="316" y="1"/>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1036100" y="3289250"/>
              <a:ext cx="15175" cy="1300"/>
            </a:xfrm>
            <a:custGeom>
              <a:rect b="b" l="l" r="r" t="t"/>
              <a:pathLst>
                <a:path extrusionOk="0" h="52" w="607">
                  <a:moveTo>
                    <a:pt x="0" y="1"/>
                  </a:moveTo>
                  <a:lnTo>
                    <a:pt x="0" y="51"/>
                  </a:lnTo>
                  <a:lnTo>
                    <a:pt x="607" y="51"/>
                  </a:lnTo>
                  <a:lnTo>
                    <a:pt x="607" y="1"/>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1"/>
            <p:cNvSpPr/>
            <p:nvPr/>
          </p:nvSpPr>
          <p:spPr>
            <a:xfrm>
              <a:off x="1036100" y="3270775"/>
              <a:ext cx="55325" cy="1300"/>
            </a:xfrm>
            <a:custGeom>
              <a:rect b="b" l="l" r="r" t="t"/>
              <a:pathLst>
                <a:path extrusionOk="0" h="52" w="2213">
                  <a:moveTo>
                    <a:pt x="0" y="0"/>
                  </a:moveTo>
                  <a:lnTo>
                    <a:pt x="0" y="51"/>
                  </a:lnTo>
                  <a:lnTo>
                    <a:pt x="2212" y="51"/>
                  </a:lnTo>
                  <a:lnTo>
                    <a:pt x="2212"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1"/>
            <p:cNvSpPr/>
            <p:nvPr/>
          </p:nvSpPr>
          <p:spPr>
            <a:xfrm>
              <a:off x="1036100" y="3279950"/>
              <a:ext cx="55325" cy="1425"/>
            </a:xfrm>
            <a:custGeom>
              <a:rect b="b" l="l" r="r" t="t"/>
              <a:pathLst>
                <a:path extrusionOk="0" h="57" w="2213">
                  <a:moveTo>
                    <a:pt x="0" y="0"/>
                  </a:moveTo>
                  <a:lnTo>
                    <a:pt x="0" y="57"/>
                  </a:lnTo>
                  <a:lnTo>
                    <a:pt x="2212" y="57"/>
                  </a:lnTo>
                  <a:lnTo>
                    <a:pt x="2212"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823425" y="3040400"/>
              <a:ext cx="244925" cy="310025"/>
            </a:xfrm>
            <a:custGeom>
              <a:rect b="b" l="l" r="r" t="t"/>
              <a:pathLst>
                <a:path extrusionOk="0" h="12401" w="9797">
                  <a:moveTo>
                    <a:pt x="3584" y="1"/>
                  </a:moveTo>
                  <a:lnTo>
                    <a:pt x="3584" y="3369"/>
                  </a:lnTo>
                  <a:cubicBezTo>
                    <a:pt x="1530" y="3951"/>
                    <a:pt x="0" y="5847"/>
                    <a:pt x="0" y="8084"/>
                  </a:cubicBezTo>
                  <a:cubicBezTo>
                    <a:pt x="0" y="9955"/>
                    <a:pt x="1056" y="11586"/>
                    <a:pt x="2585" y="12401"/>
                  </a:cubicBezTo>
                  <a:lnTo>
                    <a:pt x="7218" y="12401"/>
                  </a:lnTo>
                  <a:cubicBezTo>
                    <a:pt x="8747" y="11586"/>
                    <a:pt x="9796" y="9955"/>
                    <a:pt x="9796" y="8084"/>
                  </a:cubicBezTo>
                  <a:cubicBezTo>
                    <a:pt x="9796" y="5847"/>
                    <a:pt x="8299" y="3951"/>
                    <a:pt x="6219" y="3369"/>
                  </a:cubicBezTo>
                  <a:lnTo>
                    <a:pt x="62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851075" y="3234600"/>
              <a:ext cx="800" cy="15825"/>
            </a:xfrm>
            <a:custGeom>
              <a:rect b="b" l="l" r="r" t="t"/>
              <a:pathLst>
                <a:path extrusionOk="0" h="633" w="32">
                  <a:moveTo>
                    <a:pt x="32" y="0"/>
                  </a:moveTo>
                  <a:cubicBezTo>
                    <a:pt x="0" y="101"/>
                    <a:pt x="0" y="209"/>
                    <a:pt x="0" y="316"/>
                  </a:cubicBezTo>
                  <a:cubicBezTo>
                    <a:pt x="0" y="417"/>
                    <a:pt x="0" y="525"/>
                    <a:pt x="32" y="632"/>
                  </a:cubicBezTo>
                  <a:lnTo>
                    <a:pt x="32" y="0"/>
                  </a:lnTo>
                  <a:close/>
                </a:path>
              </a:pathLst>
            </a:custGeom>
            <a:solidFill>
              <a:srgbClr val="A28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1"/>
            <p:cNvSpPr/>
            <p:nvPr/>
          </p:nvSpPr>
          <p:spPr>
            <a:xfrm>
              <a:off x="851075" y="3244400"/>
              <a:ext cx="189625" cy="92925"/>
            </a:xfrm>
            <a:custGeom>
              <a:rect b="b" l="l" r="r" t="t"/>
              <a:pathLst>
                <a:path extrusionOk="0" h="3717" w="7585">
                  <a:moveTo>
                    <a:pt x="0" y="0"/>
                  </a:moveTo>
                  <a:cubicBezTo>
                    <a:pt x="57" y="2054"/>
                    <a:pt x="1738" y="3716"/>
                    <a:pt x="3792" y="3716"/>
                  </a:cubicBezTo>
                  <a:cubicBezTo>
                    <a:pt x="5878" y="3716"/>
                    <a:pt x="7559" y="2054"/>
                    <a:pt x="7584" y="0"/>
                  </a:cubicBezTo>
                  <a:close/>
                </a:path>
              </a:pathLst>
            </a:custGeom>
            <a:solidFill>
              <a:srgbClr val="A28E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1"/>
            <p:cNvSpPr/>
            <p:nvPr/>
          </p:nvSpPr>
          <p:spPr>
            <a:xfrm>
              <a:off x="897850" y="3037725"/>
              <a:ext cx="96875" cy="22450"/>
            </a:xfrm>
            <a:custGeom>
              <a:rect b="b" l="l" r="r" t="t"/>
              <a:pathLst>
                <a:path extrusionOk="0" h="898" w="3875">
                  <a:moveTo>
                    <a:pt x="0" y="0"/>
                  </a:moveTo>
                  <a:lnTo>
                    <a:pt x="0" y="898"/>
                  </a:lnTo>
                  <a:lnTo>
                    <a:pt x="3874" y="898"/>
                  </a:lnTo>
                  <a:lnTo>
                    <a:pt x="3874"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1"/>
            <p:cNvSpPr/>
            <p:nvPr/>
          </p:nvSpPr>
          <p:spPr>
            <a:xfrm>
              <a:off x="851850" y="3186550"/>
              <a:ext cx="188850" cy="150775"/>
            </a:xfrm>
            <a:custGeom>
              <a:rect b="b" l="l" r="r" t="t"/>
              <a:pathLst>
                <a:path extrusionOk="0" h="6031" w="7554">
                  <a:moveTo>
                    <a:pt x="2314" y="1"/>
                  </a:moveTo>
                  <a:cubicBezTo>
                    <a:pt x="1865" y="1"/>
                    <a:pt x="1524" y="342"/>
                    <a:pt x="1524" y="759"/>
                  </a:cubicBezTo>
                  <a:cubicBezTo>
                    <a:pt x="1524" y="841"/>
                    <a:pt x="1549" y="917"/>
                    <a:pt x="1581" y="999"/>
                  </a:cubicBezTo>
                  <a:cubicBezTo>
                    <a:pt x="1132" y="1107"/>
                    <a:pt x="709" y="1315"/>
                    <a:pt x="368" y="1581"/>
                  </a:cubicBezTo>
                  <a:cubicBezTo>
                    <a:pt x="260" y="1657"/>
                    <a:pt x="102" y="1789"/>
                    <a:pt x="1" y="1922"/>
                  </a:cubicBezTo>
                  <a:lnTo>
                    <a:pt x="1" y="2554"/>
                  </a:lnTo>
                  <a:cubicBezTo>
                    <a:pt x="159" y="4501"/>
                    <a:pt x="1790" y="6030"/>
                    <a:pt x="3761" y="6030"/>
                  </a:cubicBezTo>
                  <a:cubicBezTo>
                    <a:pt x="5607" y="6030"/>
                    <a:pt x="7136" y="4709"/>
                    <a:pt x="7478" y="3003"/>
                  </a:cubicBezTo>
                  <a:cubicBezTo>
                    <a:pt x="7528" y="2763"/>
                    <a:pt x="7553" y="2497"/>
                    <a:pt x="7553" y="2238"/>
                  </a:cubicBezTo>
                  <a:cubicBezTo>
                    <a:pt x="7553" y="1998"/>
                    <a:pt x="7528" y="1739"/>
                    <a:pt x="7478" y="1499"/>
                  </a:cubicBezTo>
                  <a:cubicBezTo>
                    <a:pt x="6978" y="1697"/>
                    <a:pt x="6448" y="1798"/>
                    <a:pt x="5917" y="1798"/>
                  </a:cubicBezTo>
                  <a:cubicBezTo>
                    <a:pt x="5468" y="1798"/>
                    <a:pt x="5018" y="1726"/>
                    <a:pt x="4583" y="1581"/>
                  </a:cubicBezTo>
                  <a:cubicBezTo>
                    <a:pt x="4077" y="1391"/>
                    <a:pt x="3578" y="1132"/>
                    <a:pt x="3054" y="999"/>
                  </a:cubicBezTo>
                  <a:lnTo>
                    <a:pt x="3028" y="999"/>
                  </a:lnTo>
                  <a:cubicBezTo>
                    <a:pt x="3054" y="917"/>
                    <a:pt x="3079" y="841"/>
                    <a:pt x="3079" y="759"/>
                  </a:cubicBezTo>
                  <a:cubicBezTo>
                    <a:pt x="3079" y="342"/>
                    <a:pt x="2738" y="1"/>
                    <a:pt x="2314"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1"/>
            <p:cNvSpPr/>
            <p:nvPr/>
          </p:nvSpPr>
          <p:spPr>
            <a:xfrm>
              <a:off x="965625" y="3183250"/>
              <a:ext cx="25775" cy="26250"/>
            </a:xfrm>
            <a:custGeom>
              <a:rect b="b" l="l" r="r" t="t"/>
              <a:pathLst>
                <a:path extrusionOk="0" h="1050" w="1031">
                  <a:moveTo>
                    <a:pt x="506" y="0"/>
                  </a:moveTo>
                  <a:cubicBezTo>
                    <a:pt x="215" y="0"/>
                    <a:pt x="0" y="234"/>
                    <a:pt x="0" y="525"/>
                  </a:cubicBezTo>
                  <a:cubicBezTo>
                    <a:pt x="0" y="815"/>
                    <a:pt x="215" y="1049"/>
                    <a:pt x="506" y="1049"/>
                  </a:cubicBezTo>
                  <a:cubicBezTo>
                    <a:pt x="790" y="1049"/>
                    <a:pt x="1031" y="815"/>
                    <a:pt x="1031" y="525"/>
                  </a:cubicBezTo>
                  <a:cubicBezTo>
                    <a:pt x="1031" y="234"/>
                    <a:pt x="790" y="0"/>
                    <a:pt x="506"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946675" y="3164750"/>
              <a:ext cx="13750" cy="13925"/>
            </a:xfrm>
            <a:custGeom>
              <a:rect b="b" l="l" r="r" t="t"/>
              <a:pathLst>
                <a:path extrusionOk="0" h="557" w="550">
                  <a:moveTo>
                    <a:pt x="284" y="1"/>
                  </a:moveTo>
                  <a:cubicBezTo>
                    <a:pt x="126" y="1"/>
                    <a:pt x="0" y="133"/>
                    <a:pt x="0" y="291"/>
                  </a:cubicBezTo>
                  <a:cubicBezTo>
                    <a:pt x="0" y="424"/>
                    <a:pt x="126" y="557"/>
                    <a:pt x="284" y="557"/>
                  </a:cubicBezTo>
                  <a:cubicBezTo>
                    <a:pt x="417" y="557"/>
                    <a:pt x="550" y="424"/>
                    <a:pt x="550" y="291"/>
                  </a:cubicBezTo>
                  <a:cubicBezTo>
                    <a:pt x="550" y="133"/>
                    <a:pt x="417" y="1"/>
                    <a:pt x="284"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844600" y="3227950"/>
              <a:ext cx="124375" cy="79025"/>
            </a:xfrm>
            <a:custGeom>
              <a:rect b="b" l="l" r="r" t="t"/>
              <a:pathLst>
                <a:path extrusionOk="0" h="3161" w="4975">
                  <a:moveTo>
                    <a:pt x="0" y="1"/>
                  </a:moveTo>
                  <a:lnTo>
                    <a:pt x="0" y="3161"/>
                  </a:lnTo>
                  <a:lnTo>
                    <a:pt x="4974" y="3161"/>
                  </a:lnTo>
                  <a:lnTo>
                    <a:pt x="49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852500" y="3240450"/>
              <a:ext cx="52625" cy="2075"/>
            </a:xfrm>
            <a:custGeom>
              <a:rect b="b" l="l" r="r" t="t"/>
              <a:pathLst>
                <a:path extrusionOk="0" h="83" w="2105">
                  <a:moveTo>
                    <a:pt x="0" y="0"/>
                  </a:moveTo>
                  <a:lnTo>
                    <a:pt x="0" y="82"/>
                  </a:lnTo>
                  <a:lnTo>
                    <a:pt x="2105" y="82"/>
                  </a:lnTo>
                  <a:lnTo>
                    <a:pt x="2105"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907175" y="3282625"/>
              <a:ext cx="52625" cy="1925"/>
            </a:xfrm>
            <a:custGeom>
              <a:rect b="b" l="l" r="r" t="t"/>
              <a:pathLst>
                <a:path extrusionOk="0" h="77" w="2105">
                  <a:moveTo>
                    <a:pt x="0" y="0"/>
                  </a:moveTo>
                  <a:lnTo>
                    <a:pt x="0" y="76"/>
                  </a:lnTo>
                  <a:lnTo>
                    <a:pt x="2105" y="76"/>
                  </a:lnTo>
                  <a:lnTo>
                    <a:pt x="2105"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887400" y="3282625"/>
              <a:ext cx="15050" cy="1925"/>
            </a:xfrm>
            <a:custGeom>
              <a:rect b="b" l="l" r="r" t="t"/>
              <a:pathLst>
                <a:path extrusionOk="0" h="77" w="602">
                  <a:moveTo>
                    <a:pt x="1" y="0"/>
                  </a:moveTo>
                  <a:lnTo>
                    <a:pt x="1" y="76"/>
                  </a:lnTo>
                  <a:lnTo>
                    <a:pt x="601" y="76"/>
                  </a:lnTo>
                  <a:lnTo>
                    <a:pt x="601"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1"/>
            <p:cNvSpPr/>
            <p:nvPr/>
          </p:nvSpPr>
          <p:spPr>
            <a:xfrm>
              <a:off x="852500" y="3282625"/>
              <a:ext cx="30200" cy="1925"/>
            </a:xfrm>
            <a:custGeom>
              <a:rect b="b" l="l" r="r" t="t"/>
              <a:pathLst>
                <a:path extrusionOk="0" h="77" w="1208">
                  <a:moveTo>
                    <a:pt x="0" y="0"/>
                  </a:moveTo>
                  <a:lnTo>
                    <a:pt x="0" y="76"/>
                  </a:lnTo>
                  <a:lnTo>
                    <a:pt x="1207" y="76"/>
                  </a:lnTo>
                  <a:lnTo>
                    <a:pt x="1207"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1"/>
            <p:cNvSpPr/>
            <p:nvPr/>
          </p:nvSpPr>
          <p:spPr>
            <a:xfrm>
              <a:off x="852500" y="3254975"/>
              <a:ext cx="108575" cy="1300"/>
            </a:xfrm>
            <a:custGeom>
              <a:rect b="b" l="l" r="r" t="t"/>
              <a:pathLst>
                <a:path extrusionOk="0" h="52" w="4343">
                  <a:moveTo>
                    <a:pt x="0" y="0"/>
                  </a:moveTo>
                  <a:lnTo>
                    <a:pt x="0" y="51"/>
                  </a:lnTo>
                  <a:lnTo>
                    <a:pt x="4342" y="51"/>
                  </a:lnTo>
                  <a:lnTo>
                    <a:pt x="4342"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852500" y="3268725"/>
              <a:ext cx="108575" cy="1450"/>
            </a:xfrm>
            <a:custGeom>
              <a:rect b="b" l="l" r="r" t="t"/>
              <a:pathLst>
                <a:path extrusionOk="0" h="58" w="4343">
                  <a:moveTo>
                    <a:pt x="0" y="0"/>
                  </a:moveTo>
                  <a:lnTo>
                    <a:pt x="0" y="57"/>
                  </a:lnTo>
                  <a:lnTo>
                    <a:pt x="4342" y="57"/>
                  </a:lnTo>
                  <a:lnTo>
                    <a:pt x="4342" y="0"/>
                  </a:lnTo>
                  <a:close/>
                </a:path>
              </a:pathLst>
            </a:custGeom>
            <a:solidFill>
              <a:srgbClr val="3B1C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32"/>
          <p:cNvSpPr txBox="1"/>
          <p:nvPr>
            <p:ph type="title"/>
          </p:nvPr>
        </p:nvSpPr>
        <p:spPr>
          <a:xfrm>
            <a:off x="403700" y="587138"/>
            <a:ext cx="5030400" cy="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Why Is This Important?</a:t>
            </a:r>
            <a:endParaRPr sz="2400"/>
          </a:p>
        </p:txBody>
      </p:sp>
      <p:sp>
        <p:nvSpPr>
          <p:cNvPr id="1049" name="Google Shape;1049;p32"/>
          <p:cNvSpPr txBox="1"/>
          <p:nvPr>
            <p:ph idx="1" type="body"/>
          </p:nvPr>
        </p:nvSpPr>
        <p:spPr>
          <a:xfrm>
            <a:off x="257400" y="1092275"/>
            <a:ext cx="5721600" cy="341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Arial"/>
              <a:buChar char="➢"/>
            </a:pPr>
            <a:r>
              <a:rPr lang="en" sz="1500">
                <a:solidFill>
                  <a:schemeClr val="dk1"/>
                </a:solidFill>
              </a:rPr>
              <a:t>Arrive at policies to target specific subgroups and influence them to get vaccinated.</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Arial"/>
              <a:buChar char="➢"/>
            </a:pPr>
            <a:r>
              <a:rPr lang="en" sz="1500">
                <a:solidFill>
                  <a:schemeClr val="dk1"/>
                </a:solidFill>
              </a:rPr>
              <a:t>Improve vaccine sentiment across the United States.</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Arial"/>
              <a:buChar char="➢"/>
            </a:pPr>
            <a:r>
              <a:rPr lang="en" sz="1500">
                <a:solidFill>
                  <a:schemeClr val="dk1"/>
                </a:solidFill>
              </a:rPr>
              <a:t>Ensure that impacted subgroups get vaccinated at higher rates.</a:t>
            </a:r>
            <a:endParaRPr sz="1500">
              <a:solidFill>
                <a:schemeClr val="dk1"/>
              </a:solidFill>
            </a:endParaRPr>
          </a:p>
          <a:p>
            <a:pPr indent="-323850" lvl="0" marL="457200" rtl="0" algn="l">
              <a:lnSpc>
                <a:spcPct val="150000"/>
              </a:lnSpc>
              <a:spcBef>
                <a:spcPts val="0"/>
              </a:spcBef>
              <a:spcAft>
                <a:spcPts val="0"/>
              </a:spcAft>
              <a:buClr>
                <a:schemeClr val="dk1"/>
              </a:buClr>
              <a:buSzPts val="1500"/>
              <a:buFont typeface="Arial"/>
              <a:buChar char="➢"/>
            </a:pPr>
            <a:r>
              <a:rPr lang="en" sz="1500">
                <a:solidFill>
                  <a:schemeClr val="dk1"/>
                </a:solidFill>
              </a:rPr>
              <a:t>COVID-19 response is a national, collaborative effort. Higher vaccination rates will reduce COVID cases and deaths, and will allow for a swift reopening of the country. </a:t>
            </a:r>
            <a:endParaRPr sz="1500">
              <a:solidFill>
                <a:schemeClr val="dk1"/>
              </a:solidFill>
            </a:endParaRPr>
          </a:p>
        </p:txBody>
      </p:sp>
      <p:grpSp>
        <p:nvGrpSpPr>
          <p:cNvPr id="1050" name="Google Shape;1050;p32"/>
          <p:cNvGrpSpPr/>
          <p:nvPr/>
        </p:nvGrpSpPr>
        <p:grpSpPr>
          <a:xfrm>
            <a:off x="3644823" y="861262"/>
            <a:ext cx="449351" cy="134550"/>
            <a:chOff x="826998" y="3699099"/>
            <a:chExt cx="449351" cy="134550"/>
          </a:xfrm>
        </p:grpSpPr>
        <p:sp>
          <p:nvSpPr>
            <p:cNvPr id="1051" name="Google Shape;1051;p32"/>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2"/>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2"/>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32"/>
          <p:cNvGrpSpPr/>
          <p:nvPr/>
        </p:nvGrpSpPr>
        <p:grpSpPr>
          <a:xfrm>
            <a:off x="6131390" y="1523574"/>
            <a:ext cx="2799821" cy="2129859"/>
            <a:chOff x="237750" y="2737200"/>
            <a:chExt cx="641675" cy="422675"/>
          </a:xfrm>
        </p:grpSpPr>
        <p:sp>
          <p:nvSpPr>
            <p:cNvPr id="1055" name="Google Shape;1055;p32"/>
            <p:cNvSpPr/>
            <p:nvPr/>
          </p:nvSpPr>
          <p:spPr>
            <a:xfrm>
              <a:off x="416925" y="3065275"/>
              <a:ext cx="123250" cy="59800"/>
            </a:xfrm>
            <a:custGeom>
              <a:rect b="b" l="l" r="r" t="t"/>
              <a:pathLst>
                <a:path extrusionOk="0" h="2392" w="4930">
                  <a:moveTo>
                    <a:pt x="1105" y="0"/>
                  </a:moveTo>
                  <a:cubicBezTo>
                    <a:pt x="1022" y="0"/>
                    <a:pt x="939" y="32"/>
                    <a:pt x="870" y="93"/>
                  </a:cubicBezTo>
                  <a:lnTo>
                    <a:pt x="698" y="246"/>
                  </a:lnTo>
                  <a:cubicBezTo>
                    <a:pt x="545" y="403"/>
                    <a:pt x="340" y="575"/>
                    <a:pt x="217" y="806"/>
                  </a:cubicBezTo>
                  <a:cubicBezTo>
                    <a:pt x="45" y="1120"/>
                    <a:pt x="1" y="1444"/>
                    <a:pt x="124" y="1724"/>
                  </a:cubicBezTo>
                  <a:cubicBezTo>
                    <a:pt x="232" y="1989"/>
                    <a:pt x="467" y="2205"/>
                    <a:pt x="777" y="2314"/>
                  </a:cubicBezTo>
                  <a:cubicBezTo>
                    <a:pt x="993" y="2377"/>
                    <a:pt x="1228" y="2392"/>
                    <a:pt x="1430" y="2392"/>
                  </a:cubicBezTo>
                  <a:lnTo>
                    <a:pt x="1478" y="2392"/>
                  </a:lnTo>
                  <a:cubicBezTo>
                    <a:pt x="1896" y="2392"/>
                    <a:pt x="2299" y="2332"/>
                    <a:pt x="2706" y="2284"/>
                  </a:cubicBezTo>
                  <a:cubicBezTo>
                    <a:pt x="3094" y="2225"/>
                    <a:pt x="3471" y="2173"/>
                    <a:pt x="3837" y="2173"/>
                  </a:cubicBezTo>
                  <a:cubicBezTo>
                    <a:pt x="4055" y="2173"/>
                    <a:pt x="4269" y="2191"/>
                    <a:pt x="4478" y="2239"/>
                  </a:cubicBezTo>
                  <a:cubicBezTo>
                    <a:pt x="4499" y="2242"/>
                    <a:pt x="4519" y="2244"/>
                    <a:pt x="4540" y="2244"/>
                  </a:cubicBezTo>
                  <a:cubicBezTo>
                    <a:pt x="4704" y="2244"/>
                    <a:pt x="4856" y="2140"/>
                    <a:pt x="4896" y="1974"/>
                  </a:cubicBezTo>
                  <a:cubicBezTo>
                    <a:pt x="4930" y="1787"/>
                    <a:pt x="4818" y="1616"/>
                    <a:pt x="4631" y="1567"/>
                  </a:cubicBezTo>
                  <a:cubicBezTo>
                    <a:pt x="4369" y="1508"/>
                    <a:pt x="4106" y="1486"/>
                    <a:pt x="3844" y="1486"/>
                  </a:cubicBezTo>
                  <a:cubicBezTo>
                    <a:pt x="3425" y="1486"/>
                    <a:pt x="3009" y="1543"/>
                    <a:pt x="2598" y="1601"/>
                  </a:cubicBezTo>
                  <a:cubicBezTo>
                    <a:pt x="2206" y="1661"/>
                    <a:pt x="1833" y="1709"/>
                    <a:pt x="1478" y="1709"/>
                  </a:cubicBezTo>
                  <a:cubicBezTo>
                    <a:pt x="1322" y="1709"/>
                    <a:pt x="1135" y="1709"/>
                    <a:pt x="993" y="1661"/>
                  </a:cubicBezTo>
                  <a:cubicBezTo>
                    <a:pt x="870" y="1616"/>
                    <a:pt x="792" y="1552"/>
                    <a:pt x="762" y="1474"/>
                  </a:cubicBezTo>
                  <a:cubicBezTo>
                    <a:pt x="713" y="1399"/>
                    <a:pt x="747" y="1273"/>
                    <a:pt x="807" y="1149"/>
                  </a:cubicBezTo>
                  <a:cubicBezTo>
                    <a:pt x="885" y="1008"/>
                    <a:pt x="1027" y="870"/>
                    <a:pt x="1165" y="746"/>
                  </a:cubicBezTo>
                  <a:lnTo>
                    <a:pt x="1336" y="590"/>
                  </a:lnTo>
                  <a:cubicBezTo>
                    <a:pt x="1478" y="467"/>
                    <a:pt x="1478" y="246"/>
                    <a:pt x="1351" y="108"/>
                  </a:cubicBezTo>
                  <a:cubicBezTo>
                    <a:pt x="1280" y="36"/>
                    <a:pt x="1193" y="0"/>
                    <a:pt x="1105"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582125" y="3053475"/>
              <a:ext cx="114675" cy="66200"/>
            </a:xfrm>
            <a:custGeom>
              <a:rect b="b" l="l" r="r" t="t"/>
              <a:pathLst>
                <a:path extrusionOk="0" h="2648" w="4587">
                  <a:moveTo>
                    <a:pt x="2727" y="1"/>
                  </a:moveTo>
                  <a:cubicBezTo>
                    <a:pt x="2584" y="1"/>
                    <a:pt x="2457" y="90"/>
                    <a:pt x="2407" y="237"/>
                  </a:cubicBezTo>
                  <a:cubicBezTo>
                    <a:pt x="2348" y="409"/>
                    <a:pt x="2441" y="610"/>
                    <a:pt x="2612" y="674"/>
                  </a:cubicBezTo>
                  <a:lnTo>
                    <a:pt x="3418" y="954"/>
                  </a:lnTo>
                  <a:cubicBezTo>
                    <a:pt x="3545" y="998"/>
                    <a:pt x="3683" y="1047"/>
                    <a:pt x="3762" y="1125"/>
                  </a:cubicBezTo>
                  <a:cubicBezTo>
                    <a:pt x="3840" y="1200"/>
                    <a:pt x="3840" y="1371"/>
                    <a:pt x="3762" y="1498"/>
                  </a:cubicBezTo>
                  <a:cubicBezTo>
                    <a:pt x="3683" y="1636"/>
                    <a:pt x="3512" y="1759"/>
                    <a:pt x="3295" y="1823"/>
                  </a:cubicBezTo>
                  <a:cubicBezTo>
                    <a:pt x="3060" y="1886"/>
                    <a:pt x="2799" y="1886"/>
                    <a:pt x="2549" y="1901"/>
                  </a:cubicBezTo>
                  <a:lnTo>
                    <a:pt x="325" y="1965"/>
                  </a:lnTo>
                  <a:cubicBezTo>
                    <a:pt x="139" y="1965"/>
                    <a:pt x="1" y="2118"/>
                    <a:pt x="1" y="2304"/>
                  </a:cubicBezTo>
                  <a:cubicBezTo>
                    <a:pt x="1" y="2491"/>
                    <a:pt x="154" y="2647"/>
                    <a:pt x="340" y="2647"/>
                  </a:cubicBezTo>
                  <a:lnTo>
                    <a:pt x="2564" y="2584"/>
                  </a:lnTo>
                  <a:cubicBezTo>
                    <a:pt x="2844" y="2569"/>
                    <a:pt x="3172" y="2569"/>
                    <a:pt x="3482" y="2476"/>
                  </a:cubicBezTo>
                  <a:cubicBezTo>
                    <a:pt x="3870" y="2368"/>
                    <a:pt x="4180" y="2133"/>
                    <a:pt x="4351" y="1838"/>
                  </a:cubicBezTo>
                  <a:cubicBezTo>
                    <a:pt x="4586" y="1450"/>
                    <a:pt x="4538" y="968"/>
                    <a:pt x="4258" y="659"/>
                  </a:cubicBezTo>
                  <a:cubicBezTo>
                    <a:pt x="4071" y="454"/>
                    <a:pt x="3825" y="360"/>
                    <a:pt x="3653" y="301"/>
                  </a:cubicBezTo>
                  <a:lnTo>
                    <a:pt x="2844" y="21"/>
                  </a:lnTo>
                  <a:cubicBezTo>
                    <a:pt x="2804" y="7"/>
                    <a:pt x="2765" y="1"/>
                    <a:pt x="2727"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509875" y="3099300"/>
              <a:ext cx="47750" cy="60575"/>
            </a:xfrm>
            <a:custGeom>
              <a:rect b="b" l="l" r="r" t="t"/>
              <a:pathLst>
                <a:path extrusionOk="0" h="2423" w="1910">
                  <a:moveTo>
                    <a:pt x="214" y="1"/>
                  </a:moveTo>
                  <a:cubicBezTo>
                    <a:pt x="189" y="1"/>
                    <a:pt x="167" y="26"/>
                    <a:pt x="167" y="53"/>
                  </a:cubicBezTo>
                  <a:lnTo>
                    <a:pt x="29" y="751"/>
                  </a:lnTo>
                  <a:cubicBezTo>
                    <a:pt x="0" y="854"/>
                    <a:pt x="67" y="987"/>
                    <a:pt x="153" y="987"/>
                  </a:cubicBezTo>
                  <a:cubicBezTo>
                    <a:pt x="158" y="987"/>
                    <a:pt x="162" y="987"/>
                    <a:pt x="167" y="986"/>
                  </a:cubicBezTo>
                  <a:lnTo>
                    <a:pt x="775" y="986"/>
                  </a:lnTo>
                  <a:lnTo>
                    <a:pt x="712" y="1591"/>
                  </a:lnTo>
                  <a:cubicBezTo>
                    <a:pt x="682" y="1964"/>
                    <a:pt x="898" y="2352"/>
                    <a:pt x="1178" y="2415"/>
                  </a:cubicBezTo>
                  <a:cubicBezTo>
                    <a:pt x="1196" y="2420"/>
                    <a:pt x="1214" y="2423"/>
                    <a:pt x="1232" y="2423"/>
                  </a:cubicBezTo>
                  <a:cubicBezTo>
                    <a:pt x="1322" y="2423"/>
                    <a:pt x="1403" y="2361"/>
                    <a:pt x="1428" y="2243"/>
                  </a:cubicBezTo>
                  <a:lnTo>
                    <a:pt x="1846" y="721"/>
                  </a:lnTo>
                  <a:cubicBezTo>
                    <a:pt x="1909" y="471"/>
                    <a:pt x="1738" y="176"/>
                    <a:pt x="1536" y="176"/>
                  </a:cubicBezTo>
                  <a:lnTo>
                    <a:pt x="230" y="5"/>
                  </a:lnTo>
                  <a:cubicBezTo>
                    <a:pt x="225" y="2"/>
                    <a:pt x="219" y="1"/>
                    <a:pt x="214"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2"/>
            <p:cNvSpPr/>
            <p:nvPr/>
          </p:nvSpPr>
          <p:spPr>
            <a:xfrm>
              <a:off x="540900" y="3102950"/>
              <a:ext cx="16725" cy="18300"/>
            </a:xfrm>
            <a:custGeom>
              <a:rect b="b" l="l" r="r" t="t"/>
              <a:pathLst>
                <a:path extrusionOk="0" h="732" w="669">
                  <a:moveTo>
                    <a:pt x="0" y="1"/>
                  </a:moveTo>
                  <a:cubicBezTo>
                    <a:pt x="0" y="60"/>
                    <a:pt x="15" y="124"/>
                    <a:pt x="30" y="202"/>
                  </a:cubicBezTo>
                  <a:cubicBezTo>
                    <a:pt x="109" y="512"/>
                    <a:pt x="344" y="732"/>
                    <a:pt x="560" y="732"/>
                  </a:cubicBezTo>
                  <a:lnTo>
                    <a:pt x="605" y="575"/>
                  </a:lnTo>
                  <a:cubicBezTo>
                    <a:pt x="668" y="325"/>
                    <a:pt x="497" y="30"/>
                    <a:pt x="295" y="30"/>
                  </a:cubicBezTo>
                  <a:lnTo>
                    <a:pt x="0"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2"/>
            <p:cNvSpPr/>
            <p:nvPr/>
          </p:nvSpPr>
          <p:spPr>
            <a:xfrm>
              <a:off x="559925" y="3099300"/>
              <a:ext cx="47400" cy="60575"/>
            </a:xfrm>
            <a:custGeom>
              <a:rect b="b" l="l" r="r" t="t"/>
              <a:pathLst>
                <a:path extrusionOk="0" h="2423" w="1896">
                  <a:moveTo>
                    <a:pt x="1696" y="1"/>
                  </a:moveTo>
                  <a:cubicBezTo>
                    <a:pt x="1691" y="1"/>
                    <a:pt x="1685" y="2"/>
                    <a:pt x="1680" y="5"/>
                  </a:cubicBezTo>
                  <a:lnTo>
                    <a:pt x="374" y="176"/>
                  </a:lnTo>
                  <a:cubicBezTo>
                    <a:pt x="172" y="176"/>
                    <a:pt x="1" y="471"/>
                    <a:pt x="64" y="721"/>
                  </a:cubicBezTo>
                  <a:lnTo>
                    <a:pt x="482" y="2243"/>
                  </a:lnTo>
                  <a:cubicBezTo>
                    <a:pt x="510" y="2361"/>
                    <a:pt x="590" y="2423"/>
                    <a:pt x="678" y="2423"/>
                  </a:cubicBezTo>
                  <a:cubicBezTo>
                    <a:pt x="696" y="2423"/>
                    <a:pt x="714" y="2420"/>
                    <a:pt x="732" y="2415"/>
                  </a:cubicBezTo>
                  <a:cubicBezTo>
                    <a:pt x="1012" y="2352"/>
                    <a:pt x="1228" y="1964"/>
                    <a:pt x="1198" y="1591"/>
                  </a:cubicBezTo>
                  <a:lnTo>
                    <a:pt x="1135" y="986"/>
                  </a:lnTo>
                  <a:lnTo>
                    <a:pt x="1743" y="986"/>
                  </a:lnTo>
                  <a:cubicBezTo>
                    <a:pt x="1747" y="987"/>
                    <a:pt x="1751" y="987"/>
                    <a:pt x="1755" y="987"/>
                  </a:cubicBezTo>
                  <a:cubicBezTo>
                    <a:pt x="1829" y="987"/>
                    <a:pt x="1895" y="854"/>
                    <a:pt x="1881" y="751"/>
                  </a:cubicBezTo>
                  <a:lnTo>
                    <a:pt x="1743" y="53"/>
                  </a:lnTo>
                  <a:cubicBezTo>
                    <a:pt x="1743" y="26"/>
                    <a:pt x="1721" y="1"/>
                    <a:pt x="1696"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2"/>
            <p:cNvSpPr/>
            <p:nvPr/>
          </p:nvSpPr>
          <p:spPr>
            <a:xfrm>
              <a:off x="559925" y="3102950"/>
              <a:ext cx="16725" cy="18300"/>
            </a:xfrm>
            <a:custGeom>
              <a:rect b="b" l="l" r="r" t="t"/>
              <a:pathLst>
                <a:path extrusionOk="0" h="732" w="669">
                  <a:moveTo>
                    <a:pt x="669" y="1"/>
                  </a:moveTo>
                  <a:lnTo>
                    <a:pt x="374" y="30"/>
                  </a:lnTo>
                  <a:cubicBezTo>
                    <a:pt x="172" y="30"/>
                    <a:pt x="1" y="325"/>
                    <a:pt x="64" y="575"/>
                  </a:cubicBezTo>
                  <a:lnTo>
                    <a:pt x="109" y="732"/>
                  </a:lnTo>
                  <a:cubicBezTo>
                    <a:pt x="329" y="732"/>
                    <a:pt x="560" y="512"/>
                    <a:pt x="639" y="202"/>
                  </a:cubicBezTo>
                  <a:cubicBezTo>
                    <a:pt x="654" y="124"/>
                    <a:pt x="669" y="60"/>
                    <a:pt x="669"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2"/>
            <p:cNvSpPr/>
            <p:nvPr/>
          </p:nvSpPr>
          <p:spPr>
            <a:xfrm>
              <a:off x="237750" y="2850650"/>
              <a:ext cx="103375" cy="82075"/>
            </a:xfrm>
            <a:custGeom>
              <a:rect b="b" l="l" r="r" t="t"/>
              <a:pathLst>
                <a:path extrusionOk="0" h="3283" w="4135">
                  <a:moveTo>
                    <a:pt x="670" y="1"/>
                  </a:moveTo>
                  <a:cubicBezTo>
                    <a:pt x="659" y="1"/>
                    <a:pt x="649" y="2"/>
                    <a:pt x="638" y="3"/>
                  </a:cubicBezTo>
                  <a:cubicBezTo>
                    <a:pt x="530" y="3"/>
                    <a:pt x="452" y="97"/>
                    <a:pt x="466" y="190"/>
                  </a:cubicBezTo>
                  <a:cubicBezTo>
                    <a:pt x="481" y="421"/>
                    <a:pt x="496" y="671"/>
                    <a:pt x="560" y="936"/>
                  </a:cubicBezTo>
                  <a:cubicBezTo>
                    <a:pt x="545" y="918"/>
                    <a:pt x="545" y="903"/>
                    <a:pt x="530" y="888"/>
                  </a:cubicBezTo>
                  <a:cubicBezTo>
                    <a:pt x="452" y="750"/>
                    <a:pt x="373" y="545"/>
                    <a:pt x="373" y="392"/>
                  </a:cubicBezTo>
                  <a:cubicBezTo>
                    <a:pt x="358" y="298"/>
                    <a:pt x="280" y="220"/>
                    <a:pt x="172" y="220"/>
                  </a:cubicBezTo>
                  <a:cubicBezTo>
                    <a:pt x="78" y="220"/>
                    <a:pt x="0" y="313"/>
                    <a:pt x="0" y="421"/>
                  </a:cubicBezTo>
                  <a:cubicBezTo>
                    <a:pt x="15" y="623"/>
                    <a:pt x="93" y="888"/>
                    <a:pt x="216" y="1089"/>
                  </a:cubicBezTo>
                  <a:cubicBezTo>
                    <a:pt x="343" y="1291"/>
                    <a:pt x="668" y="1776"/>
                    <a:pt x="1056" y="1914"/>
                  </a:cubicBezTo>
                  <a:cubicBezTo>
                    <a:pt x="1164" y="2007"/>
                    <a:pt x="1276" y="2071"/>
                    <a:pt x="1399" y="2100"/>
                  </a:cubicBezTo>
                  <a:cubicBezTo>
                    <a:pt x="1463" y="2115"/>
                    <a:pt x="1522" y="2115"/>
                    <a:pt x="1586" y="2115"/>
                  </a:cubicBezTo>
                  <a:lnTo>
                    <a:pt x="1631" y="2115"/>
                  </a:lnTo>
                  <a:cubicBezTo>
                    <a:pt x="1743" y="2272"/>
                    <a:pt x="1866" y="2410"/>
                    <a:pt x="2004" y="2537"/>
                  </a:cubicBezTo>
                  <a:cubicBezTo>
                    <a:pt x="2146" y="2675"/>
                    <a:pt x="2317" y="2802"/>
                    <a:pt x="2489" y="2910"/>
                  </a:cubicBezTo>
                  <a:cubicBezTo>
                    <a:pt x="2675" y="3018"/>
                    <a:pt x="2862" y="3112"/>
                    <a:pt x="3048" y="3175"/>
                  </a:cubicBezTo>
                  <a:cubicBezTo>
                    <a:pt x="3093" y="3190"/>
                    <a:pt x="3142" y="3205"/>
                    <a:pt x="3201" y="3220"/>
                  </a:cubicBezTo>
                  <a:cubicBezTo>
                    <a:pt x="3250" y="3235"/>
                    <a:pt x="3310" y="3250"/>
                    <a:pt x="3373" y="3268"/>
                  </a:cubicBezTo>
                  <a:cubicBezTo>
                    <a:pt x="3426" y="3276"/>
                    <a:pt x="3489" y="3283"/>
                    <a:pt x="3559" y="3283"/>
                  </a:cubicBezTo>
                  <a:cubicBezTo>
                    <a:pt x="3633" y="3283"/>
                    <a:pt x="3714" y="3275"/>
                    <a:pt x="3795" y="3250"/>
                  </a:cubicBezTo>
                  <a:lnTo>
                    <a:pt x="3825" y="3250"/>
                  </a:lnTo>
                  <a:cubicBezTo>
                    <a:pt x="3839" y="3235"/>
                    <a:pt x="3869" y="3235"/>
                    <a:pt x="3888" y="3235"/>
                  </a:cubicBezTo>
                  <a:cubicBezTo>
                    <a:pt x="4056" y="3156"/>
                    <a:pt x="4134" y="2955"/>
                    <a:pt x="4056" y="2768"/>
                  </a:cubicBezTo>
                  <a:cubicBezTo>
                    <a:pt x="4001" y="2642"/>
                    <a:pt x="3875" y="2568"/>
                    <a:pt x="3745" y="2568"/>
                  </a:cubicBezTo>
                  <a:cubicBezTo>
                    <a:pt x="3699" y="2568"/>
                    <a:pt x="3652" y="2577"/>
                    <a:pt x="3608" y="2597"/>
                  </a:cubicBezTo>
                  <a:cubicBezTo>
                    <a:pt x="3575" y="2615"/>
                    <a:pt x="3530" y="2615"/>
                    <a:pt x="3466" y="2615"/>
                  </a:cubicBezTo>
                  <a:cubicBezTo>
                    <a:pt x="3437" y="2615"/>
                    <a:pt x="3403" y="2597"/>
                    <a:pt x="3373" y="2597"/>
                  </a:cubicBezTo>
                  <a:cubicBezTo>
                    <a:pt x="3328" y="2582"/>
                    <a:pt x="3295" y="2567"/>
                    <a:pt x="3250" y="2567"/>
                  </a:cubicBezTo>
                  <a:cubicBezTo>
                    <a:pt x="3093" y="2522"/>
                    <a:pt x="2937" y="2459"/>
                    <a:pt x="2784" y="2380"/>
                  </a:cubicBezTo>
                  <a:cubicBezTo>
                    <a:pt x="2642" y="2317"/>
                    <a:pt x="2504" y="2224"/>
                    <a:pt x="2362" y="2115"/>
                  </a:cubicBezTo>
                  <a:cubicBezTo>
                    <a:pt x="2284" y="2056"/>
                    <a:pt x="2209" y="1977"/>
                    <a:pt x="2131" y="1899"/>
                  </a:cubicBezTo>
                  <a:cubicBezTo>
                    <a:pt x="2317" y="1683"/>
                    <a:pt x="2347" y="1369"/>
                    <a:pt x="2209" y="1138"/>
                  </a:cubicBezTo>
                  <a:cubicBezTo>
                    <a:pt x="2168" y="1077"/>
                    <a:pt x="2094" y="1042"/>
                    <a:pt x="2017" y="1042"/>
                  </a:cubicBezTo>
                  <a:cubicBezTo>
                    <a:pt x="1976" y="1042"/>
                    <a:pt x="1933" y="1052"/>
                    <a:pt x="1896" y="1074"/>
                  </a:cubicBezTo>
                  <a:cubicBezTo>
                    <a:pt x="1802" y="1138"/>
                    <a:pt x="1772" y="1276"/>
                    <a:pt x="1836" y="1369"/>
                  </a:cubicBezTo>
                  <a:cubicBezTo>
                    <a:pt x="1881" y="1433"/>
                    <a:pt x="1866" y="1541"/>
                    <a:pt x="1802" y="1604"/>
                  </a:cubicBezTo>
                  <a:cubicBezTo>
                    <a:pt x="1758" y="1662"/>
                    <a:pt x="1676" y="1694"/>
                    <a:pt x="1593" y="1694"/>
                  </a:cubicBezTo>
                  <a:cubicBezTo>
                    <a:pt x="1564" y="1694"/>
                    <a:pt x="1535" y="1690"/>
                    <a:pt x="1507" y="1683"/>
                  </a:cubicBezTo>
                  <a:cubicBezTo>
                    <a:pt x="1399" y="1649"/>
                    <a:pt x="1291" y="1556"/>
                    <a:pt x="1228" y="1447"/>
                  </a:cubicBezTo>
                  <a:cubicBezTo>
                    <a:pt x="1164" y="1339"/>
                    <a:pt x="1149" y="1197"/>
                    <a:pt x="1183" y="1089"/>
                  </a:cubicBezTo>
                  <a:cubicBezTo>
                    <a:pt x="1213" y="981"/>
                    <a:pt x="1291" y="888"/>
                    <a:pt x="1384" y="858"/>
                  </a:cubicBezTo>
                  <a:cubicBezTo>
                    <a:pt x="1403" y="852"/>
                    <a:pt x="1425" y="848"/>
                    <a:pt x="1445" y="848"/>
                  </a:cubicBezTo>
                  <a:cubicBezTo>
                    <a:pt x="1473" y="848"/>
                    <a:pt x="1499" y="855"/>
                    <a:pt x="1507" y="873"/>
                  </a:cubicBezTo>
                  <a:cubicBezTo>
                    <a:pt x="1548" y="914"/>
                    <a:pt x="1605" y="937"/>
                    <a:pt x="1664" y="937"/>
                  </a:cubicBezTo>
                  <a:cubicBezTo>
                    <a:pt x="1718" y="937"/>
                    <a:pt x="1773" y="917"/>
                    <a:pt x="1817" y="873"/>
                  </a:cubicBezTo>
                  <a:cubicBezTo>
                    <a:pt x="1896" y="795"/>
                    <a:pt x="1910" y="656"/>
                    <a:pt x="1817" y="578"/>
                  </a:cubicBezTo>
                  <a:cubicBezTo>
                    <a:pt x="1729" y="466"/>
                    <a:pt x="1585" y="411"/>
                    <a:pt x="1429" y="411"/>
                  </a:cubicBezTo>
                  <a:cubicBezTo>
                    <a:pt x="1368" y="411"/>
                    <a:pt x="1305" y="419"/>
                    <a:pt x="1243" y="436"/>
                  </a:cubicBezTo>
                  <a:cubicBezTo>
                    <a:pt x="1105" y="485"/>
                    <a:pt x="978" y="578"/>
                    <a:pt x="884" y="701"/>
                  </a:cubicBezTo>
                  <a:cubicBezTo>
                    <a:pt x="869" y="545"/>
                    <a:pt x="855" y="358"/>
                    <a:pt x="840" y="171"/>
                  </a:cubicBezTo>
                  <a:cubicBezTo>
                    <a:pt x="826" y="74"/>
                    <a:pt x="761" y="1"/>
                    <a:pt x="670"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2"/>
            <p:cNvSpPr/>
            <p:nvPr/>
          </p:nvSpPr>
          <p:spPr>
            <a:xfrm>
              <a:off x="776050" y="2851475"/>
              <a:ext cx="103375" cy="82375"/>
            </a:xfrm>
            <a:custGeom>
              <a:rect b="b" l="l" r="r" t="t"/>
              <a:pathLst>
                <a:path extrusionOk="0" h="3295" w="4135">
                  <a:moveTo>
                    <a:pt x="3497" y="0"/>
                  </a:moveTo>
                  <a:cubicBezTo>
                    <a:pt x="3389" y="0"/>
                    <a:pt x="3295" y="79"/>
                    <a:pt x="3295" y="187"/>
                  </a:cubicBezTo>
                  <a:cubicBezTo>
                    <a:pt x="3281" y="373"/>
                    <a:pt x="3266" y="545"/>
                    <a:pt x="3232" y="717"/>
                  </a:cubicBezTo>
                  <a:cubicBezTo>
                    <a:pt x="3139" y="590"/>
                    <a:pt x="3016" y="497"/>
                    <a:pt x="2878" y="452"/>
                  </a:cubicBezTo>
                  <a:cubicBezTo>
                    <a:pt x="2818" y="433"/>
                    <a:pt x="2756" y="424"/>
                    <a:pt x="2694" y="424"/>
                  </a:cubicBezTo>
                  <a:cubicBezTo>
                    <a:pt x="2545" y="424"/>
                    <a:pt x="2400" y="477"/>
                    <a:pt x="2299" y="575"/>
                  </a:cubicBezTo>
                  <a:cubicBezTo>
                    <a:pt x="2225" y="668"/>
                    <a:pt x="2225" y="810"/>
                    <a:pt x="2318" y="885"/>
                  </a:cubicBezTo>
                  <a:cubicBezTo>
                    <a:pt x="2362" y="922"/>
                    <a:pt x="2417" y="942"/>
                    <a:pt x="2471" y="942"/>
                  </a:cubicBezTo>
                  <a:cubicBezTo>
                    <a:pt x="2530" y="942"/>
                    <a:pt x="2587" y="918"/>
                    <a:pt x="2628" y="870"/>
                  </a:cubicBezTo>
                  <a:cubicBezTo>
                    <a:pt x="2635" y="862"/>
                    <a:pt x="2651" y="859"/>
                    <a:pt x="2672" y="859"/>
                  </a:cubicBezTo>
                  <a:cubicBezTo>
                    <a:pt x="2694" y="859"/>
                    <a:pt x="2721" y="862"/>
                    <a:pt x="2751" y="870"/>
                  </a:cubicBezTo>
                  <a:cubicBezTo>
                    <a:pt x="2844" y="903"/>
                    <a:pt x="2922" y="997"/>
                    <a:pt x="2952" y="1105"/>
                  </a:cubicBezTo>
                  <a:cubicBezTo>
                    <a:pt x="2986" y="1213"/>
                    <a:pt x="2952" y="1336"/>
                    <a:pt x="2892" y="1463"/>
                  </a:cubicBezTo>
                  <a:cubicBezTo>
                    <a:pt x="2829" y="1571"/>
                    <a:pt x="2736" y="1664"/>
                    <a:pt x="2613" y="1694"/>
                  </a:cubicBezTo>
                  <a:cubicBezTo>
                    <a:pt x="2597" y="1697"/>
                    <a:pt x="2580" y="1698"/>
                    <a:pt x="2563" y="1698"/>
                  </a:cubicBezTo>
                  <a:cubicBezTo>
                    <a:pt x="2478" y="1698"/>
                    <a:pt x="2382" y="1669"/>
                    <a:pt x="2333" y="1616"/>
                  </a:cubicBezTo>
                  <a:cubicBezTo>
                    <a:pt x="2269" y="1556"/>
                    <a:pt x="2254" y="1444"/>
                    <a:pt x="2299" y="1385"/>
                  </a:cubicBezTo>
                  <a:cubicBezTo>
                    <a:pt x="2363" y="1291"/>
                    <a:pt x="2333" y="1150"/>
                    <a:pt x="2225" y="1090"/>
                  </a:cubicBezTo>
                  <a:cubicBezTo>
                    <a:pt x="2191" y="1067"/>
                    <a:pt x="2151" y="1056"/>
                    <a:pt x="2111" y="1056"/>
                  </a:cubicBezTo>
                  <a:cubicBezTo>
                    <a:pt x="2039" y="1056"/>
                    <a:pt x="1967" y="1090"/>
                    <a:pt x="1926" y="1150"/>
                  </a:cubicBezTo>
                  <a:cubicBezTo>
                    <a:pt x="1788" y="1385"/>
                    <a:pt x="1818" y="1694"/>
                    <a:pt x="2004" y="1896"/>
                  </a:cubicBezTo>
                  <a:cubicBezTo>
                    <a:pt x="1926" y="1989"/>
                    <a:pt x="1851" y="2067"/>
                    <a:pt x="1758" y="2131"/>
                  </a:cubicBezTo>
                  <a:cubicBezTo>
                    <a:pt x="1631" y="2239"/>
                    <a:pt x="1493" y="2317"/>
                    <a:pt x="1352" y="2396"/>
                  </a:cubicBezTo>
                  <a:cubicBezTo>
                    <a:pt x="1199" y="2470"/>
                    <a:pt x="1042" y="2519"/>
                    <a:pt x="885" y="2564"/>
                  </a:cubicBezTo>
                  <a:cubicBezTo>
                    <a:pt x="840" y="2582"/>
                    <a:pt x="792" y="2597"/>
                    <a:pt x="762" y="2597"/>
                  </a:cubicBezTo>
                  <a:cubicBezTo>
                    <a:pt x="713" y="2612"/>
                    <a:pt x="684" y="2612"/>
                    <a:pt x="654" y="2627"/>
                  </a:cubicBezTo>
                  <a:cubicBezTo>
                    <a:pt x="590" y="2627"/>
                    <a:pt x="546" y="2627"/>
                    <a:pt x="527" y="2612"/>
                  </a:cubicBezTo>
                  <a:cubicBezTo>
                    <a:pt x="512" y="2597"/>
                    <a:pt x="497" y="2597"/>
                    <a:pt x="482" y="2597"/>
                  </a:cubicBezTo>
                  <a:cubicBezTo>
                    <a:pt x="452" y="2589"/>
                    <a:pt x="422" y="2586"/>
                    <a:pt x="392" y="2586"/>
                  </a:cubicBezTo>
                  <a:cubicBezTo>
                    <a:pt x="239" y="2586"/>
                    <a:pt x="101" y="2687"/>
                    <a:pt x="61" y="2843"/>
                  </a:cubicBezTo>
                  <a:cubicBezTo>
                    <a:pt x="1" y="3015"/>
                    <a:pt x="124" y="3202"/>
                    <a:pt x="296" y="3265"/>
                  </a:cubicBezTo>
                  <a:lnTo>
                    <a:pt x="340" y="3265"/>
                  </a:lnTo>
                  <a:cubicBezTo>
                    <a:pt x="419" y="3288"/>
                    <a:pt x="493" y="3295"/>
                    <a:pt x="564" y="3295"/>
                  </a:cubicBezTo>
                  <a:cubicBezTo>
                    <a:pt x="634" y="3295"/>
                    <a:pt x="700" y="3288"/>
                    <a:pt x="762" y="3280"/>
                  </a:cubicBezTo>
                  <a:cubicBezTo>
                    <a:pt x="825" y="3265"/>
                    <a:pt x="885" y="3250"/>
                    <a:pt x="934" y="3235"/>
                  </a:cubicBezTo>
                  <a:cubicBezTo>
                    <a:pt x="978" y="3217"/>
                    <a:pt x="1027" y="3202"/>
                    <a:pt x="1072" y="3187"/>
                  </a:cubicBezTo>
                  <a:cubicBezTo>
                    <a:pt x="1273" y="3108"/>
                    <a:pt x="1460" y="3030"/>
                    <a:pt x="1631" y="2922"/>
                  </a:cubicBezTo>
                  <a:cubicBezTo>
                    <a:pt x="1818" y="2814"/>
                    <a:pt x="1975" y="2691"/>
                    <a:pt x="2131" y="2549"/>
                  </a:cubicBezTo>
                  <a:cubicBezTo>
                    <a:pt x="2269" y="2426"/>
                    <a:pt x="2378" y="2284"/>
                    <a:pt x="2486" y="2131"/>
                  </a:cubicBezTo>
                  <a:lnTo>
                    <a:pt x="2534" y="2131"/>
                  </a:lnTo>
                  <a:cubicBezTo>
                    <a:pt x="2598" y="2131"/>
                    <a:pt x="2672" y="2131"/>
                    <a:pt x="2736" y="2116"/>
                  </a:cubicBezTo>
                  <a:cubicBezTo>
                    <a:pt x="2859" y="2082"/>
                    <a:pt x="2971" y="2004"/>
                    <a:pt x="3064" y="1929"/>
                  </a:cubicBezTo>
                  <a:cubicBezTo>
                    <a:pt x="3467" y="1788"/>
                    <a:pt x="3792" y="1306"/>
                    <a:pt x="3919" y="1090"/>
                  </a:cubicBezTo>
                  <a:cubicBezTo>
                    <a:pt x="4042" y="903"/>
                    <a:pt x="4120" y="638"/>
                    <a:pt x="4135" y="418"/>
                  </a:cubicBezTo>
                  <a:cubicBezTo>
                    <a:pt x="4135" y="325"/>
                    <a:pt x="4057" y="232"/>
                    <a:pt x="3948" y="232"/>
                  </a:cubicBezTo>
                  <a:cubicBezTo>
                    <a:pt x="3942" y="231"/>
                    <a:pt x="3935" y="230"/>
                    <a:pt x="3928" y="230"/>
                  </a:cubicBezTo>
                  <a:cubicBezTo>
                    <a:pt x="3842" y="230"/>
                    <a:pt x="3762" y="317"/>
                    <a:pt x="3762" y="403"/>
                  </a:cubicBezTo>
                  <a:cubicBezTo>
                    <a:pt x="3747" y="560"/>
                    <a:pt x="3684" y="762"/>
                    <a:pt x="3605" y="903"/>
                  </a:cubicBezTo>
                  <a:cubicBezTo>
                    <a:pt x="3594" y="914"/>
                    <a:pt x="3583" y="925"/>
                    <a:pt x="3578" y="936"/>
                  </a:cubicBezTo>
                  <a:lnTo>
                    <a:pt x="3578" y="936"/>
                  </a:lnTo>
                  <a:cubicBezTo>
                    <a:pt x="3639" y="675"/>
                    <a:pt x="3654" y="415"/>
                    <a:pt x="3669" y="202"/>
                  </a:cubicBezTo>
                  <a:cubicBezTo>
                    <a:pt x="3669" y="109"/>
                    <a:pt x="3590" y="15"/>
                    <a:pt x="3497"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2"/>
            <p:cNvSpPr/>
            <p:nvPr/>
          </p:nvSpPr>
          <p:spPr>
            <a:xfrm>
              <a:off x="275800" y="2737200"/>
              <a:ext cx="561300" cy="357950"/>
            </a:xfrm>
            <a:custGeom>
              <a:rect b="b" l="l" r="r" t="t"/>
              <a:pathLst>
                <a:path extrusionOk="0" h="14318" w="22452">
                  <a:moveTo>
                    <a:pt x="11287" y="1"/>
                  </a:moveTo>
                  <a:cubicBezTo>
                    <a:pt x="10090" y="1"/>
                    <a:pt x="9063" y="762"/>
                    <a:pt x="8661" y="1836"/>
                  </a:cubicBezTo>
                  <a:cubicBezTo>
                    <a:pt x="8209" y="1538"/>
                    <a:pt x="7683" y="1370"/>
                    <a:pt x="7123" y="1370"/>
                  </a:cubicBezTo>
                  <a:cubicBezTo>
                    <a:pt x="5631" y="1370"/>
                    <a:pt x="4399" y="2549"/>
                    <a:pt x="4306" y="4075"/>
                  </a:cubicBezTo>
                  <a:cubicBezTo>
                    <a:pt x="2892" y="4400"/>
                    <a:pt x="1821" y="5676"/>
                    <a:pt x="1821" y="7183"/>
                  </a:cubicBezTo>
                  <a:lnTo>
                    <a:pt x="1821" y="7355"/>
                  </a:lnTo>
                  <a:cubicBezTo>
                    <a:pt x="1821" y="7385"/>
                    <a:pt x="1836" y="7400"/>
                    <a:pt x="1836" y="7433"/>
                  </a:cubicBezTo>
                  <a:cubicBezTo>
                    <a:pt x="780" y="7664"/>
                    <a:pt x="0" y="8597"/>
                    <a:pt x="0" y="9702"/>
                  </a:cubicBezTo>
                  <a:lnTo>
                    <a:pt x="0" y="9795"/>
                  </a:lnTo>
                  <a:cubicBezTo>
                    <a:pt x="0" y="11071"/>
                    <a:pt x="1041" y="12112"/>
                    <a:pt x="2332" y="12112"/>
                  </a:cubicBezTo>
                  <a:lnTo>
                    <a:pt x="4045" y="12112"/>
                  </a:lnTo>
                  <a:cubicBezTo>
                    <a:pt x="4463" y="13090"/>
                    <a:pt x="5582" y="13806"/>
                    <a:pt x="6903" y="13806"/>
                  </a:cubicBezTo>
                  <a:cubicBezTo>
                    <a:pt x="7556" y="13806"/>
                    <a:pt x="8149" y="13634"/>
                    <a:pt x="8631" y="13355"/>
                  </a:cubicBezTo>
                  <a:cubicBezTo>
                    <a:pt x="9190" y="13944"/>
                    <a:pt x="10060" y="14317"/>
                    <a:pt x="11041" y="14317"/>
                  </a:cubicBezTo>
                  <a:cubicBezTo>
                    <a:pt x="12097" y="14317"/>
                    <a:pt x="13030" y="13869"/>
                    <a:pt x="13574" y="13198"/>
                  </a:cubicBezTo>
                  <a:cubicBezTo>
                    <a:pt x="14101" y="13571"/>
                    <a:pt x="14787" y="13806"/>
                    <a:pt x="15548" y="13806"/>
                  </a:cubicBezTo>
                  <a:cubicBezTo>
                    <a:pt x="16869" y="13806"/>
                    <a:pt x="17989" y="13090"/>
                    <a:pt x="18425" y="12112"/>
                  </a:cubicBezTo>
                  <a:lnTo>
                    <a:pt x="20134" y="12112"/>
                  </a:lnTo>
                  <a:cubicBezTo>
                    <a:pt x="21410" y="12112"/>
                    <a:pt x="22451" y="11071"/>
                    <a:pt x="22451" y="9795"/>
                  </a:cubicBezTo>
                  <a:lnTo>
                    <a:pt x="22451" y="9702"/>
                  </a:lnTo>
                  <a:cubicBezTo>
                    <a:pt x="22451" y="8597"/>
                    <a:pt x="21675" y="7664"/>
                    <a:pt x="20615" y="7433"/>
                  </a:cubicBezTo>
                  <a:cubicBezTo>
                    <a:pt x="20630" y="7400"/>
                    <a:pt x="20630" y="7385"/>
                    <a:pt x="20630" y="7355"/>
                  </a:cubicBezTo>
                  <a:lnTo>
                    <a:pt x="20630" y="7183"/>
                  </a:lnTo>
                  <a:cubicBezTo>
                    <a:pt x="20630" y="5582"/>
                    <a:pt x="19436" y="4243"/>
                    <a:pt x="17895" y="4012"/>
                  </a:cubicBezTo>
                  <a:cubicBezTo>
                    <a:pt x="17772" y="2534"/>
                    <a:pt x="16559" y="1370"/>
                    <a:pt x="15082" y="1370"/>
                  </a:cubicBezTo>
                  <a:cubicBezTo>
                    <a:pt x="14630" y="1370"/>
                    <a:pt x="14213" y="1478"/>
                    <a:pt x="13839" y="1665"/>
                  </a:cubicBezTo>
                  <a:cubicBezTo>
                    <a:pt x="13388" y="683"/>
                    <a:pt x="12407" y="1"/>
                    <a:pt x="11287"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629525" y="2913700"/>
              <a:ext cx="97950" cy="52425"/>
            </a:xfrm>
            <a:custGeom>
              <a:rect b="b" l="l" r="r" t="t"/>
              <a:pathLst>
                <a:path extrusionOk="0" h="2097" w="3918">
                  <a:moveTo>
                    <a:pt x="2082" y="0"/>
                  </a:moveTo>
                  <a:cubicBezTo>
                    <a:pt x="2037" y="0"/>
                    <a:pt x="2004" y="30"/>
                    <a:pt x="2004" y="75"/>
                  </a:cubicBezTo>
                  <a:cubicBezTo>
                    <a:pt x="2004" y="123"/>
                    <a:pt x="2037" y="153"/>
                    <a:pt x="2082" y="153"/>
                  </a:cubicBezTo>
                  <a:cubicBezTo>
                    <a:pt x="2455" y="153"/>
                    <a:pt x="2769" y="466"/>
                    <a:pt x="2769" y="840"/>
                  </a:cubicBezTo>
                  <a:lnTo>
                    <a:pt x="2769" y="1071"/>
                  </a:lnTo>
                  <a:cubicBezTo>
                    <a:pt x="2769" y="1552"/>
                    <a:pt x="2377" y="1940"/>
                    <a:pt x="1896" y="1940"/>
                  </a:cubicBezTo>
                  <a:lnTo>
                    <a:pt x="78" y="1940"/>
                  </a:lnTo>
                  <a:cubicBezTo>
                    <a:pt x="45" y="1940"/>
                    <a:pt x="0" y="1974"/>
                    <a:pt x="0" y="2019"/>
                  </a:cubicBezTo>
                  <a:cubicBezTo>
                    <a:pt x="0" y="2067"/>
                    <a:pt x="45" y="2097"/>
                    <a:pt x="78" y="2097"/>
                  </a:cubicBezTo>
                  <a:lnTo>
                    <a:pt x="1896" y="2097"/>
                  </a:lnTo>
                  <a:cubicBezTo>
                    <a:pt x="2269" y="2097"/>
                    <a:pt x="2597" y="1895"/>
                    <a:pt x="2769" y="1601"/>
                  </a:cubicBezTo>
                  <a:cubicBezTo>
                    <a:pt x="2799" y="1847"/>
                    <a:pt x="3000" y="2052"/>
                    <a:pt x="3265" y="2052"/>
                  </a:cubicBezTo>
                  <a:lnTo>
                    <a:pt x="3840" y="2052"/>
                  </a:lnTo>
                  <a:cubicBezTo>
                    <a:pt x="3888" y="2052"/>
                    <a:pt x="3918" y="2019"/>
                    <a:pt x="3918" y="1974"/>
                  </a:cubicBezTo>
                  <a:cubicBezTo>
                    <a:pt x="3918" y="1925"/>
                    <a:pt x="3888" y="1895"/>
                    <a:pt x="3840" y="1895"/>
                  </a:cubicBezTo>
                  <a:lnTo>
                    <a:pt x="3265" y="1895"/>
                  </a:lnTo>
                  <a:cubicBezTo>
                    <a:pt x="3078" y="1895"/>
                    <a:pt x="2922" y="1739"/>
                    <a:pt x="2922" y="1552"/>
                  </a:cubicBezTo>
                  <a:lnTo>
                    <a:pt x="2922" y="1071"/>
                  </a:lnTo>
                  <a:lnTo>
                    <a:pt x="2922" y="840"/>
                  </a:lnTo>
                  <a:lnTo>
                    <a:pt x="2922" y="821"/>
                  </a:lnTo>
                  <a:lnTo>
                    <a:pt x="2922" y="806"/>
                  </a:lnTo>
                  <a:cubicBezTo>
                    <a:pt x="2907" y="354"/>
                    <a:pt x="2534" y="0"/>
                    <a:pt x="2082"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2"/>
            <p:cNvSpPr/>
            <p:nvPr/>
          </p:nvSpPr>
          <p:spPr>
            <a:xfrm>
              <a:off x="318625" y="2922175"/>
              <a:ext cx="52425" cy="3950"/>
            </a:xfrm>
            <a:custGeom>
              <a:rect b="b" l="l" r="r" t="t"/>
              <a:pathLst>
                <a:path extrusionOk="0" h="158" w="2097">
                  <a:moveTo>
                    <a:pt x="75" y="1"/>
                  </a:moveTo>
                  <a:cubicBezTo>
                    <a:pt x="30" y="1"/>
                    <a:pt x="0" y="34"/>
                    <a:pt x="0" y="79"/>
                  </a:cubicBezTo>
                  <a:cubicBezTo>
                    <a:pt x="0" y="109"/>
                    <a:pt x="30" y="157"/>
                    <a:pt x="75" y="157"/>
                  </a:cubicBezTo>
                  <a:lnTo>
                    <a:pt x="2019" y="157"/>
                  </a:lnTo>
                  <a:cubicBezTo>
                    <a:pt x="2067" y="157"/>
                    <a:pt x="2097" y="109"/>
                    <a:pt x="2097" y="79"/>
                  </a:cubicBezTo>
                  <a:cubicBezTo>
                    <a:pt x="2097" y="34"/>
                    <a:pt x="2067" y="1"/>
                    <a:pt x="2019"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382325" y="2881775"/>
              <a:ext cx="111950" cy="71125"/>
            </a:xfrm>
            <a:custGeom>
              <a:rect b="b" l="l" r="r" t="t"/>
              <a:pathLst>
                <a:path extrusionOk="0" h="2845" w="4478">
                  <a:moveTo>
                    <a:pt x="2582" y="1"/>
                  </a:moveTo>
                  <a:cubicBezTo>
                    <a:pt x="2146" y="1"/>
                    <a:pt x="1803" y="404"/>
                    <a:pt x="1803" y="885"/>
                  </a:cubicBezTo>
                  <a:cubicBezTo>
                    <a:pt x="1803" y="1292"/>
                    <a:pt x="1523" y="1617"/>
                    <a:pt x="1183" y="1617"/>
                  </a:cubicBezTo>
                  <a:lnTo>
                    <a:pt x="79" y="1617"/>
                  </a:lnTo>
                  <a:cubicBezTo>
                    <a:pt x="30" y="1617"/>
                    <a:pt x="0" y="1650"/>
                    <a:pt x="0" y="1695"/>
                  </a:cubicBezTo>
                  <a:cubicBezTo>
                    <a:pt x="0" y="1725"/>
                    <a:pt x="30" y="1773"/>
                    <a:pt x="79" y="1773"/>
                  </a:cubicBezTo>
                  <a:lnTo>
                    <a:pt x="885" y="1773"/>
                  </a:lnTo>
                  <a:cubicBezTo>
                    <a:pt x="683" y="1930"/>
                    <a:pt x="545" y="2176"/>
                    <a:pt x="545" y="2456"/>
                  </a:cubicBezTo>
                  <a:lnTo>
                    <a:pt x="545" y="2770"/>
                  </a:lnTo>
                  <a:cubicBezTo>
                    <a:pt x="545" y="2799"/>
                    <a:pt x="575" y="2844"/>
                    <a:pt x="624" y="2844"/>
                  </a:cubicBezTo>
                  <a:cubicBezTo>
                    <a:pt x="668" y="2844"/>
                    <a:pt x="698" y="2799"/>
                    <a:pt x="698" y="2770"/>
                  </a:cubicBezTo>
                  <a:lnTo>
                    <a:pt x="698" y="2456"/>
                  </a:lnTo>
                  <a:cubicBezTo>
                    <a:pt x="698" y="2068"/>
                    <a:pt x="1012" y="1758"/>
                    <a:pt x="1400" y="1758"/>
                  </a:cubicBezTo>
                  <a:lnTo>
                    <a:pt x="1400" y="1725"/>
                  </a:lnTo>
                  <a:cubicBezTo>
                    <a:pt x="1724" y="1617"/>
                    <a:pt x="1959" y="1292"/>
                    <a:pt x="1959" y="885"/>
                  </a:cubicBezTo>
                  <a:cubicBezTo>
                    <a:pt x="1959" y="482"/>
                    <a:pt x="2239" y="158"/>
                    <a:pt x="2582" y="158"/>
                  </a:cubicBezTo>
                  <a:lnTo>
                    <a:pt x="4478" y="158"/>
                  </a:lnTo>
                  <a:lnTo>
                    <a:pt x="4478" y="1"/>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2"/>
            <p:cNvSpPr/>
            <p:nvPr/>
          </p:nvSpPr>
          <p:spPr>
            <a:xfrm>
              <a:off x="730900" y="3005750"/>
              <a:ext cx="23350" cy="36225"/>
            </a:xfrm>
            <a:custGeom>
              <a:rect b="b" l="l" r="r" t="t"/>
              <a:pathLst>
                <a:path extrusionOk="0" h="1449" w="934">
                  <a:moveTo>
                    <a:pt x="859" y="1"/>
                  </a:moveTo>
                  <a:cubicBezTo>
                    <a:pt x="393" y="1"/>
                    <a:pt x="1" y="374"/>
                    <a:pt x="1" y="855"/>
                  </a:cubicBezTo>
                  <a:lnTo>
                    <a:pt x="1" y="997"/>
                  </a:lnTo>
                  <a:lnTo>
                    <a:pt x="1" y="1012"/>
                  </a:lnTo>
                  <a:lnTo>
                    <a:pt x="1" y="1120"/>
                  </a:lnTo>
                  <a:lnTo>
                    <a:pt x="1" y="1150"/>
                  </a:lnTo>
                  <a:lnTo>
                    <a:pt x="1" y="1183"/>
                  </a:lnTo>
                  <a:cubicBezTo>
                    <a:pt x="20" y="1307"/>
                    <a:pt x="64" y="1385"/>
                    <a:pt x="128" y="1430"/>
                  </a:cubicBezTo>
                  <a:cubicBezTo>
                    <a:pt x="143" y="1448"/>
                    <a:pt x="173" y="1448"/>
                    <a:pt x="206" y="1448"/>
                  </a:cubicBezTo>
                  <a:cubicBezTo>
                    <a:pt x="221" y="1448"/>
                    <a:pt x="251" y="1430"/>
                    <a:pt x="266" y="1430"/>
                  </a:cubicBezTo>
                  <a:cubicBezTo>
                    <a:pt x="299" y="1400"/>
                    <a:pt x="314" y="1355"/>
                    <a:pt x="299" y="1322"/>
                  </a:cubicBezTo>
                  <a:cubicBezTo>
                    <a:pt x="286" y="1300"/>
                    <a:pt x="258" y="1286"/>
                    <a:pt x="233" y="1286"/>
                  </a:cubicBezTo>
                  <a:cubicBezTo>
                    <a:pt x="223" y="1286"/>
                    <a:pt x="214" y="1288"/>
                    <a:pt x="206" y="1292"/>
                  </a:cubicBezTo>
                  <a:cubicBezTo>
                    <a:pt x="187" y="1277"/>
                    <a:pt x="173" y="1243"/>
                    <a:pt x="158" y="1120"/>
                  </a:cubicBezTo>
                  <a:lnTo>
                    <a:pt x="158" y="855"/>
                  </a:lnTo>
                  <a:cubicBezTo>
                    <a:pt x="158" y="467"/>
                    <a:pt x="467" y="157"/>
                    <a:pt x="859" y="157"/>
                  </a:cubicBezTo>
                  <a:cubicBezTo>
                    <a:pt x="904" y="157"/>
                    <a:pt x="934" y="109"/>
                    <a:pt x="934" y="79"/>
                  </a:cubicBezTo>
                  <a:cubicBezTo>
                    <a:pt x="934" y="31"/>
                    <a:pt x="904" y="1"/>
                    <a:pt x="859"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2"/>
            <p:cNvSpPr/>
            <p:nvPr/>
          </p:nvSpPr>
          <p:spPr>
            <a:xfrm>
              <a:off x="595650" y="3042325"/>
              <a:ext cx="36600" cy="34150"/>
            </a:xfrm>
            <a:custGeom>
              <a:rect b="b" l="l" r="r" t="t"/>
              <a:pathLst>
                <a:path extrusionOk="0" h="1366" w="1464">
                  <a:moveTo>
                    <a:pt x="64" y="0"/>
                  </a:moveTo>
                  <a:cubicBezTo>
                    <a:pt x="19" y="15"/>
                    <a:pt x="1" y="60"/>
                    <a:pt x="19" y="109"/>
                  </a:cubicBezTo>
                  <a:cubicBezTo>
                    <a:pt x="19" y="138"/>
                    <a:pt x="281" y="948"/>
                    <a:pt x="1355" y="1366"/>
                  </a:cubicBezTo>
                  <a:lnTo>
                    <a:pt x="1370" y="1366"/>
                  </a:lnTo>
                  <a:cubicBezTo>
                    <a:pt x="1400" y="1366"/>
                    <a:pt x="1433" y="1351"/>
                    <a:pt x="1448" y="1321"/>
                  </a:cubicBezTo>
                  <a:cubicBezTo>
                    <a:pt x="1463" y="1291"/>
                    <a:pt x="1448" y="1243"/>
                    <a:pt x="1400" y="1228"/>
                  </a:cubicBezTo>
                  <a:cubicBezTo>
                    <a:pt x="407" y="840"/>
                    <a:pt x="157" y="60"/>
                    <a:pt x="157" y="60"/>
                  </a:cubicBezTo>
                  <a:cubicBezTo>
                    <a:pt x="142" y="15"/>
                    <a:pt x="113" y="0"/>
                    <a:pt x="64"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a:off x="652450" y="2835900"/>
              <a:ext cx="71950" cy="3925"/>
            </a:xfrm>
            <a:custGeom>
              <a:rect b="b" l="l" r="r" t="t"/>
              <a:pathLst>
                <a:path extrusionOk="0" h="157" w="2878">
                  <a:moveTo>
                    <a:pt x="79" y="0"/>
                  </a:moveTo>
                  <a:cubicBezTo>
                    <a:pt x="31" y="0"/>
                    <a:pt x="1" y="34"/>
                    <a:pt x="1" y="79"/>
                  </a:cubicBezTo>
                  <a:cubicBezTo>
                    <a:pt x="1" y="127"/>
                    <a:pt x="31" y="157"/>
                    <a:pt x="79" y="157"/>
                  </a:cubicBezTo>
                  <a:lnTo>
                    <a:pt x="2799" y="157"/>
                  </a:lnTo>
                  <a:cubicBezTo>
                    <a:pt x="2844" y="157"/>
                    <a:pt x="2878" y="127"/>
                    <a:pt x="2878" y="79"/>
                  </a:cubicBezTo>
                  <a:cubicBezTo>
                    <a:pt x="2878" y="34"/>
                    <a:pt x="2844" y="0"/>
                    <a:pt x="2799"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2"/>
            <p:cNvSpPr/>
            <p:nvPr/>
          </p:nvSpPr>
          <p:spPr>
            <a:xfrm>
              <a:off x="381950" y="2836275"/>
              <a:ext cx="64950" cy="3925"/>
            </a:xfrm>
            <a:custGeom>
              <a:rect b="b" l="l" r="r" t="t"/>
              <a:pathLst>
                <a:path extrusionOk="0" h="157" w="2598">
                  <a:moveTo>
                    <a:pt x="79" y="0"/>
                  </a:moveTo>
                  <a:cubicBezTo>
                    <a:pt x="30" y="0"/>
                    <a:pt x="1" y="34"/>
                    <a:pt x="1" y="79"/>
                  </a:cubicBezTo>
                  <a:cubicBezTo>
                    <a:pt x="1" y="127"/>
                    <a:pt x="30" y="157"/>
                    <a:pt x="79" y="157"/>
                  </a:cubicBezTo>
                  <a:lnTo>
                    <a:pt x="2519" y="157"/>
                  </a:lnTo>
                  <a:cubicBezTo>
                    <a:pt x="2549" y="157"/>
                    <a:pt x="2597" y="127"/>
                    <a:pt x="2597" y="79"/>
                  </a:cubicBezTo>
                  <a:cubicBezTo>
                    <a:pt x="2597" y="34"/>
                    <a:pt x="2549" y="0"/>
                    <a:pt x="2519"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2"/>
            <p:cNvSpPr/>
            <p:nvPr/>
          </p:nvSpPr>
          <p:spPr>
            <a:xfrm>
              <a:off x="489975" y="2780300"/>
              <a:ext cx="69225" cy="79775"/>
            </a:xfrm>
            <a:custGeom>
              <a:rect b="b" l="l" r="r" t="t"/>
              <a:pathLst>
                <a:path extrusionOk="0" h="3191" w="2769">
                  <a:moveTo>
                    <a:pt x="79" y="0"/>
                  </a:moveTo>
                  <a:cubicBezTo>
                    <a:pt x="49" y="0"/>
                    <a:pt x="0" y="34"/>
                    <a:pt x="0" y="79"/>
                  </a:cubicBezTo>
                  <a:lnTo>
                    <a:pt x="0" y="329"/>
                  </a:lnTo>
                  <a:cubicBezTo>
                    <a:pt x="0" y="1090"/>
                    <a:pt x="482" y="1728"/>
                    <a:pt x="1135" y="2008"/>
                  </a:cubicBezTo>
                  <a:cubicBezTo>
                    <a:pt x="810" y="2116"/>
                    <a:pt x="575" y="2444"/>
                    <a:pt x="575" y="2817"/>
                  </a:cubicBezTo>
                  <a:lnTo>
                    <a:pt x="575" y="3112"/>
                  </a:lnTo>
                  <a:cubicBezTo>
                    <a:pt x="575" y="3157"/>
                    <a:pt x="608" y="3191"/>
                    <a:pt x="653" y="3191"/>
                  </a:cubicBezTo>
                  <a:cubicBezTo>
                    <a:pt x="702" y="3191"/>
                    <a:pt x="732" y="3157"/>
                    <a:pt x="732" y="3112"/>
                  </a:cubicBezTo>
                  <a:lnTo>
                    <a:pt x="732" y="2817"/>
                  </a:lnTo>
                  <a:cubicBezTo>
                    <a:pt x="732" y="2426"/>
                    <a:pt x="1041" y="2101"/>
                    <a:pt x="1429" y="2101"/>
                  </a:cubicBezTo>
                  <a:lnTo>
                    <a:pt x="1463" y="2101"/>
                  </a:lnTo>
                  <a:cubicBezTo>
                    <a:pt x="1571" y="2116"/>
                    <a:pt x="1694" y="2131"/>
                    <a:pt x="1802" y="2131"/>
                  </a:cubicBezTo>
                  <a:lnTo>
                    <a:pt x="2690" y="2131"/>
                  </a:lnTo>
                  <a:cubicBezTo>
                    <a:pt x="2735" y="2131"/>
                    <a:pt x="2769" y="2101"/>
                    <a:pt x="2769" y="2053"/>
                  </a:cubicBezTo>
                  <a:cubicBezTo>
                    <a:pt x="2769" y="2008"/>
                    <a:pt x="2735" y="1978"/>
                    <a:pt x="2690" y="1978"/>
                  </a:cubicBezTo>
                  <a:lnTo>
                    <a:pt x="1802" y="1978"/>
                  </a:lnTo>
                  <a:cubicBezTo>
                    <a:pt x="903" y="1978"/>
                    <a:pt x="157" y="1232"/>
                    <a:pt x="157" y="329"/>
                  </a:cubicBezTo>
                  <a:lnTo>
                    <a:pt x="157" y="79"/>
                  </a:lnTo>
                  <a:cubicBezTo>
                    <a:pt x="157" y="34"/>
                    <a:pt x="123" y="0"/>
                    <a:pt x="79" y="0"/>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464325" y="3002300"/>
              <a:ext cx="80050" cy="69150"/>
            </a:xfrm>
            <a:custGeom>
              <a:rect b="b" l="l" r="r" t="t"/>
              <a:pathLst>
                <a:path extrusionOk="0" h="2766" w="3202">
                  <a:moveTo>
                    <a:pt x="2877" y="1"/>
                  </a:moveTo>
                  <a:cubicBezTo>
                    <a:pt x="2116" y="1"/>
                    <a:pt x="1463" y="467"/>
                    <a:pt x="1198" y="1135"/>
                  </a:cubicBezTo>
                  <a:cubicBezTo>
                    <a:pt x="1075" y="807"/>
                    <a:pt x="761" y="575"/>
                    <a:pt x="388" y="575"/>
                  </a:cubicBezTo>
                  <a:lnTo>
                    <a:pt x="79" y="575"/>
                  </a:lnTo>
                  <a:cubicBezTo>
                    <a:pt x="49" y="575"/>
                    <a:pt x="0" y="605"/>
                    <a:pt x="0" y="654"/>
                  </a:cubicBezTo>
                  <a:cubicBezTo>
                    <a:pt x="0" y="683"/>
                    <a:pt x="49" y="728"/>
                    <a:pt x="79" y="728"/>
                  </a:cubicBezTo>
                  <a:lnTo>
                    <a:pt x="388" y="728"/>
                  </a:lnTo>
                  <a:cubicBezTo>
                    <a:pt x="776" y="728"/>
                    <a:pt x="1090" y="1042"/>
                    <a:pt x="1090" y="1430"/>
                  </a:cubicBezTo>
                  <a:cubicBezTo>
                    <a:pt x="1090" y="1445"/>
                    <a:pt x="1090" y="1445"/>
                    <a:pt x="1105" y="1460"/>
                  </a:cubicBezTo>
                  <a:cubicBezTo>
                    <a:pt x="1075" y="1568"/>
                    <a:pt x="1056" y="1680"/>
                    <a:pt x="1056" y="1803"/>
                  </a:cubicBezTo>
                  <a:lnTo>
                    <a:pt x="1056" y="2687"/>
                  </a:lnTo>
                  <a:cubicBezTo>
                    <a:pt x="1056" y="2721"/>
                    <a:pt x="1105" y="2765"/>
                    <a:pt x="1134" y="2765"/>
                  </a:cubicBezTo>
                  <a:cubicBezTo>
                    <a:pt x="1183" y="2765"/>
                    <a:pt x="1213" y="2721"/>
                    <a:pt x="1213" y="2687"/>
                  </a:cubicBezTo>
                  <a:lnTo>
                    <a:pt x="1213" y="1803"/>
                  </a:lnTo>
                  <a:cubicBezTo>
                    <a:pt x="1213" y="900"/>
                    <a:pt x="1959" y="154"/>
                    <a:pt x="2877" y="154"/>
                  </a:cubicBezTo>
                  <a:lnTo>
                    <a:pt x="3127" y="154"/>
                  </a:lnTo>
                  <a:cubicBezTo>
                    <a:pt x="3157" y="154"/>
                    <a:pt x="3202" y="124"/>
                    <a:pt x="3202" y="75"/>
                  </a:cubicBezTo>
                  <a:cubicBezTo>
                    <a:pt x="3202" y="30"/>
                    <a:pt x="3157" y="1"/>
                    <a:pt x="3127"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571225" y="2840175"/>
              <a:ext cx="222675" cy="157025"/>
            </a:xfrm>
            <a:custGeom>
              <a:rect b="b" l="l" r="r" t="t"/>
              <a:pathLst>
                <a:path extrusionOk="0" h="6281" w="8907">
                  <a:moveTo>
                    <a:pt x="1258" y="1"/>
                  </a:moveTo>
                  <a:lnTo>
                    <a:pt x="1258" y="158"/>
                  </a:lnTo>
                  <a:lnTo>
                    <a:pt x="2612" y="158"/>
                  </a:lnTo>
                  <a:cubicBezTo>
                    <a:pt x="2843" y="158"/>
                    <a:pt x="3048" y="389"/>
                    <a:pt x="3048" y="654"/>
                  </a:cubicBezTo>
                  <a:cubicBezTo>
                    <a:pt x="3048" y="964"/>
                    <a:pt x="3235" y="1228"/>
                    <a:pt x="3481" y="1292"/>
                  </a:cubicBezTo>
                  <a:cubicBezTo>
                    <a:pt x="3048" y="1523"/>
                    <a:pt x="2750" y="1975"/>
                    <a:pt x="2750" y="2490"/>
                  </a:cubicBezTo>
                  <a:cubicBezTo>
                    <a:pt x="2750" y="2534"/>
                    <a:pt x="2799" y="2568"/>
                    <a:pt x="2828" y="2568"/>
                  </a:cubicBezTo>
                  <a:cubicBezTo>
                    <a:pt x="2877" y="2568"/>
                    <a:pt x="2907" y="2534"/>
                    <a:pt x="2907" y="2490"/>
                  </a:cubicBezTo>
                  <a:cubicBezTo>
                    <a:pt x="2907" y="1896"/>
                    <a:pt x="3358" y="1400"/>
                    <a:pt x="3948" y="1322"/>
                  </a:cubicBezTo>
                  <a:lnTo>
                    <a:pt x="4414" y="1322"/>
                  </a:lnTo>
                  <a:cubicBezTo>
                    <a:pt x="4429" y="1322"/>
                    <a:pt x="4448" y="1307"/>
                    <a:pt x="4463" y="1307"/>
                  </a:cubicBezTo>
                  <a:lnTo>
                    <a:pt x="6127" y="1307"/>
                  </a:lnTo>
                  <a:cubicBezTo>
                    <a:pt x="6701" y="1307"/>
                    <a:pt x="7153" y="1773"/>
                    <a:pt x="7153" y="2333"/>
                  </a:cubicBezTo>
                  <a:lnTo>
                    <a:pt x="7153" y="2613"/>
                  </a:lnTo>
                  <a:cubicBezTo>
                    <a:pt x="7153" y="2878"/>
                    <a:pt x="7011" y="3109"/>
                    <a:pt x="6810" y="3251"/>
                  </a:cubicBezTo>
                  <a:cubicBezTo>
                    <a:pt x="6795" y="3251"/>
                    <a:pt x="6780" y="3266"/>
                    <a:pt x="6780" y="3266"/>
                  </a:cubicBezTo>
                  <a:cubicBezTo>
                    <a:pt x="6668" y="3344"/>
                    <a:pt x="6530" y="3374"/>
                    <a:pt x="6388" y="3374"/>
                  </a:cubicBezTo>
                  <a:lnTo>
                    <a:pt x="5907" y="3374"/>
                  </a:lnTo>
                  <a:lnTo>
                    <a:pt x="5907" y="3531"/>
                  </a:lnTo>
                  <a:lnTo>
                    <a:pt x="6500" y="3531"/>
                  </a:lnTo>
                  <a:cubicBezTo>
                    <a:pt x="7041" y="3531"/>
                    <a:pt x="7492" y="3967"/>
                    <a:pt x="7492" y="4508"/>
                  </a:cubicBezTo>
                  <a:lnTo>
                    <a:pt x="7492" y="4788"/>
                  </a:lnTo>
                  <a:cubicBezTo>
                    <a:pt x="7492" y="5534"/>
                    <a:pt x="6888" y="6127"/>
                    <a:pt x="6142" y="6127"/>
                  </a:cubicBezTo>
                  <a:lnTo>
                    <a:pt x="1399" y="6127"/>
                  </a:lnTo>
                  <a:cubicBezTo>
                    <a:pt x="716" y="6127"/>
                    <a:pt x="157" y="5568"/>
                    <a:pt x="157" y="4881"/>
                  </a:cubicBezTo>
                  <a:lnTo>
                    <a:pt x="157" y="4463"/>
                  </a:lnTo>
                  <a:cubicBezTo>
                    <a:pt x="157" y="3874"/>
                    <a:pt x="638" y="3374"/>
                    <a:pt x="1243" y="3374"/>
                  </a:cubicBezTo>
                  <a:lnTo>
                    <a:pt x="3701" y="3374"/>
                  </a:lnTo>
                  <a:cubicBezTo>
                    <a:pt x="3731" y="3374"/>
                    <a:pt x="3776" y="3344"/>
                    <a:pt x="3776" y="3295"/>
                  </a:cubicBezTo>
                  <a:cubicBezTo>
                    <a:pt x="3776" y="3266"/>
                    <a:pt x="3731" y="3221"/>
                    <a:pt x="3701" y="3221"/>
                  </a:cubicBezTo>
                  <a:lnTo>
                    <a:pt x="1243" y="3221"/>
                  </a:lnTo>
                  <a:cubicBezTo>
                    <a:pt x="560" y="3221"/>
                    <a:pt x="0" y="3781"/>
                    <a:pt x="0" y="4463"/>
                  </a:cubicBezTo>
                  <a:lnTo>
                    <a:pt x="0" y="4881"/>
                  </a:lnTo>
                  <a:cubicBezTo>
                    <a:pt x="0" y="5661"/>
                    <a:pt x="623" y="6280"/>
                    <a:pt x="1399" y="6280"/>
                  </a:cubicBezTo>
                  <a:lnTo>
                    <a:pt x="6142" y="6280"/>
                  </a:lnTo>
                  <a:cubicBezTo>
                    <a:pt x="6966" y="6280"/>
                    <a:pt x="7649" y="5613"/>
                    <a:pt x="7649" y="4788"/>
                  </a:cubicBezTo>
                  <a:lnTo>
                    <a:pt x="7649" y="4508"/>
                  </a:lnTo>
                  <a:cubicBezTo>
                    <a:pt x="7649" y="3997"/>
                    <a:pt x="7291" y="3560"/>
                    <a:pt x="6824" y="3422"/>
                  </a:cubicBezTo>
                  <a:cubicBezTo>
                    <a:pt x="6839" y="3422"/>
                    <a:pt x="6854" y="3407"/>
                    <a:pt x="6854" y="3407"/>
                  </a:cubicBezTo>
                  <a:lnTo>
                    <a:pt x="8832" y="3407"/>
                  </a:lnTo>
                  <a:cubicBezTo>
                    <a:pt x="8877" y="3407"/>
                    <a:pt x="8906" y="3374"/>
                    <a:pt x="8906" y="3329"/>
                  </a:cubicBezTo>
                  <a:cubicBezTo>
                    <a:pt x="8906" y="3281"/>
                    <a:pt x="8877" y="3251"/>
                    <a:pt x="8832" y="3251"/>
                  </a:cubicBezTo>
                  <a:lnTo>
                    <a:pt x="7060" y="3251"/>
                  </a:lnTo>
                  <a:cubicBezTo>
                    <a:pt x="7213" y="3079"/>
                    <a:pt x="7306" y="2863"/>
                    <a:pt x="7306" y="2613"/>
                  </a:cubicBezTo>
                  <a:lnTo>
                    <a:pt x="7306" y="2333"/>
                  </a:lnTo>
                  <a:cubicBezTo>
                    <a:pt x="7306" y="1680"/>
                    <a:pt x="6780" y="1150"/>
                    <a:pt x="6127" y="1150"/>
                  </a:cubicBezTo>
                  <a:lnTo>
                    <a:pt x="4104" y="1150"/>
                  </a:lnTo>
                  <a:cubicBezTo>
                    <a:pt x="4041" y="1150"/>
                    <a:pt x="3981" y="1150"/>
                    <a:pt x="3933" y="1169"/>
                  </a:cubicBezTo>
                  <a:lnTo>
                    <a:pt x="3623" y="1169"/>
                  </a:lnTo>
                  <a:cubicBezTo>
                    <a:pt x="3388" y="1169"/>
                    <a:pt x="3201" y="934"/>
                    <a:pt x="3201" y="654"/>
                  </a:cubicBezTo>
                  <a:cubicBezTo>
                    <a:pt x="3201" y="296"/>
                    <a:pt x="2937" y="1"/>
                    <a:pt x="2612"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369450" y="2973475"/>
              <a:ext cx="43950" cy="69250"/>
            </a:xfrm>
            <a:custGeom>
              <a:rect b="b" l="l" r="r" t="t"/>
              <a:pathLst>
                <a:path extrusionOk="0" h="2770" w="1758">
                  <a:moveTo>
                    <a:pt x="1680" y="1"/>
                  </a:moveTo>
                  <a:cubicBezTo>
                    <a:pt x="1650" y="1"/>
                    <a:pt x="1605" y="34"/>
                    <a:pt x="1605" y="79"/>
                  </a:cubicBezTo>
                  <a:lnTo>
                    <a:pt x="1605" y="1075"/>
                  </a:lnTo>
                  <a:cubicBezTo>
                    <a:pt x="1605" y="1930"/>
                    <a:pt x="918" y="2613"/>
                    <a:pt x="79" y="2613"/>
                  </a:cubicBezTo>
                  <a:cubicBezTo>
                    <a:pt x="34" y="2613"/>
                    <a:pt x="1" y="2646"/>
                    <a:pt x="1" y="2691"/>
                  </a:cubicBezTo>
                  <a:cubicBezTo>
                    <a:pt x="1" y="2721"/>
                    <a:pt x="34" y="2769"/>
                    <a:pt x="79" y="2769"/>
                  </a:cubicBezTo>
                  <a:cubicBezTo>
                    <a:pt x="1012" y="2769"/>
                    <a:pt x="1758" y="2008"/>
                    <a:pt x="1758" y="1075"/>
                  </a:cubicBezTo>
                  <a:lnTo>
                    <a:pt x="1758" y="79"/>
                  </a:lnTo>
                  <a:cubicBezTo>
                    <a:pt x="1758" y="34"/>
                    <a:pt x="1728" y="1"/>
                    <a:pt x="1680"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451525" y="2864075"/>
              <a:ext cx="31475" cy="16150"/>
            </a:xfrm>
            <a:custGeom>
              <a:rect b="b" l="l" r="r" t="t"/>
              <a:pathLst>
                <a:path extrusionOk="0" h="646" w="1259">
                  <a:moveTo>
                    <a:pt x="803" y="0"/>
                  </a:moveTo>
                  <a:cubicBezTo>
                    <a:pt x="718" y="0"/>
                    <a:pt x="624" y="12"/>
                    <a:pt x="527" y="41"/>
                  </a:cubicBezTo>
                  <a:cubicBezTo>
                    <a:pt x="247" y="134"/>
                    <a:pt x="76" y="306"/>
                    <a:pt x="46" y="429"/>
                  </a:cubicBezTo>
                  <a:cubicBezTo>
                    <a:pt x="1" y="567"/>
                    <a:pt x="61" y="646"/>
                    <a:pt x="139" y="646"/>
                  </a:cubicBezTo>
                  <a:cubicBezTo>
                    <a:pt x="217" y="646"/>
                    <a:pt x="311" y="616"/>
                    <a:pt x="404" y="586"/>
                  </a:cubicBezTo>
                  <a:cubicBezTo>
                    <a:pt x="497" y="537"/>
                    <a:pt x="591" y="507"/>
                    <a:pt x="669" y="493"/>
                  </a:cubicBezTo>
                  <a:cubicBezTo>
                    <a:pt x="747" y="459"/>
                    <a:pt x="855" y="429"/>
                    <a:pt x="949" y="414"/>
                  </a:cubicBezTo>
                  <a:cubicBezTo>
                    <a:pt x="1042" y="381"/>
                    <a:pt x="1135" y="366"/>
                    <a:pt x="1195" y="306"/>
                  </a:cubicBezTo>
                  <a:cubicBezTo>
                    <a:pt x="1258" y="258"/>
                    <a:pt x="1258" y="164"/>
                    <a:pt x="1150" y="86"/>
                  </a:cubicBezTo>
                  <a:cubicBezTo>
                    <a:pt x="1072" y="36"/>
                    <a:pt x="950" y="0"/>
                    <a:pt x="803"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630625" y="2864650"/>
              <a:ext cx="30750" cy="17950"/>
            </a:xfrm>
            <a:custGeom>
              <a:rect b="b" l="l" r="r" t="t"/>
              <a:pathLst>
                <a:path extrusionOk="0" h="718" w="1230">
                  <a:moveTo>
                    <a:pt x="395" y="0"/>
                  </a:moveTo>
                  <a:cubicBezTo>
                    <a:pt x="286" y="0"/>
                    <a:pt x="197" y="24"/>
                    <a:pt x="143" y="63"/>
                  </a:cubicBezTo>
                  <a:cubicBezTo>
                    <a:pt x="20" y="126"/>
                    <a:pt x="1" y="220"/>
                    <a:pt x="64" y="283"/>
                  </a:cubicBezTo>
                  <a:cubicBezTo>
                    <a:pt x="113" y="328"/>
                    <a:pt x="221" y="376"/>
                    <a:pt x="299" y="406"/>
                  </a:cubicBezTo>
                  <a:cubicBezTo>
                    <a:pt x="393" y="436"/>
                    <a:pt x="486" y="470"/>
                    <a:pt x="561" y="514"/>
                  </a:cubicBezTo>
                  <a:cubicBezTo>
                    <a:pt x="639" y="544"/>
                    <a:pt x="732" y="593"/>
                    <a:pt x="825" y="623"/>
                  </a:cubicBezTo>
                  <a:cubicBezTo>
                    <a:pt x="904" y="671"/>
                    <a:pt x="997" y="716"/>
                    <a:pt x="1075" y="716"/>
                  </a:cubicBezTo>
                  <a:cubicBezTo>
                    <a:pt x="1083" y="717"/>
                    <a:pt x="1091" y="718"/>
                    <a:pt x="1098" y="718"/>
                  </a:cubicBezTo>
                  <a:cubicBezTo>
                    <a:pt x="1179" y="718"/>
                    <a:pt x="1229" y="644"/>
                    <a:pt x="1199" y="514"/>
                  </a:cubicBezTo>
                  <a:cubicBezTo>
                    <a:pt x="1169" y="391"/>
                    <a:pt x="1012" y="205"/>
                    <a:pt x="766" y="78"/>
                  </a:cubicBezTo>
                  <a:cubicBezTo>
                    <a:pt x="633" y="24"/>
                    <a:pt x="505" y="0"/>
                    <a:pt x="395"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2"/>
            <p:cNvSpPr/>
            <p:nvPr/>
          </p:nvSpPr>
          <p:spPr>
            <a:xfrm>
              <a:off x="601900" y="2912725"/>
              <a:ext cx="58325" cy="22275"/>
            </a:xfrm>
            <a:custGeom>
              <a:rect b="b" l="l" r="r" t="t"/>
              <a:pathLst>
                <a:path extrusionOk="0" h="891" w="2333">
                  <a:moveTo>
                    <a:pt x="192" y="0"/>
                  </a:moveTo>
                  <a:cubicBezTo>
                    <a:pt x="144" y="0"/>
                    <a:pt x="98" y="20"/>
                    <a:pt x="64" y="69"/>
                  </a:cubicBezTo>
                  <a:cubicBezTo>
                    <a:pt x="1" y="147"/>
                    <a:pt x="1" y="255"/>
                    <a:pt x="79" y="334"/>
                  </a:cubicBezTo>
                  <a:cubicBezTo>
                    <a:pt x="590" y="771"/>
                    <a:pt x="1083" y="890"/>
                    <a:pt x="1466" y="890"/>
                  </a:cubicBezTo>
                  <a:cubicBezTo>
                    <a:pt x="1899" y="890"/>
                    <a:pt x="2192" y="738"/>
                    <a:pt x="2210" y="722"/>
                  </a:cubicBezTo>
                  <a:cubicBezTo>
                    <a:pt x="2303" y="673"/>
                    <a:pt x="2333" y="565"/>
                    <a:pt x="2288" y="472"/>
                  </a:cubicBezTo>
                  <a:cubicBezTo>
                    <a:pt x="2253" y="415"/>
                    <a:pt x="2186" y="376"/>
                    <a:pt x="2116" y="376"/>
                  </a:cubicBezTo>
                  <a:cubicBezTo>
                    <a:pt x="2090" y="376"/>
                    <a:pt x="2063" y="381"/>
                    <a:pt x="2038" y="393"/>
                  </a:cubicBezTo>
                  <a:cubicBezTo>
                    <a:pt x="2038" y="403"/>
                    <a:pt x="1815" y="517"/>
                    <a:pt x="1477" y="517"/>
                  </a:cubicBezTo>
                  <a:cubicBezTo>
                    <a:pt x="1165" y="517"/>
                    <a:pt x="754" y="420"/>
                    <a:pt x="329" y="54"/>
                  </a:cubicBezTo>
                  <a:cubicBezTo>
                    <a:pt x="295" y="20"/>
                    <a:pt x="266" y="5"/>
                    <a:pt x="236" y="5"/>
                  </a:cubicBezTo>
                  <a:cubicBezTo>
                    <a:pt x="221" y="2"/>
                    <a:pt x="206" y="0"/>
                    <a:pt x="192"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2"/>
            <p:cNvSpPr/>
            <p:nvPr/>
          </p:nvSpPr>
          <p:spPr>
            <a:xfrm>
              <a:off x="452650" y="2913875"/>
              <a:ext cx="58700" cy="20375"/>
            </a:xfrm>
            <a:custGeom>
              <a:rect b="b" l="l" r="r" t="t"/>
              <a:pathLst>
                <a:path extrusionOk="0" h="815" w="2348">
                  <a:moveTo>
                    <a:pt x="2156" y="1"/>
                  </a:moveTo>
                  <a:cubicBezTo>
                    <a:pt x="2106" y="1"/>
                    <a:pt x="2055" y="21"/>
                    <a:pt x="2023" y="53"/>
                  </a:cubicBezTo>
                  <a:cubicBezTo>
                    <a:pt x="2012" y="64"/>
                    <a:pt x="1648" y="436"/>
                    <a:pt x="1000" y="436"/>
                  </a:cubicBezTo>
                  <a:cubicBezTo>
                    <a:pt x="785" y="436"/>
                    <a:pt x="540" y="395"/>
                    <a:pt x="266" y="288"/>
                  </a:cubicBezTo>
                  <a:cubicBezTo>
                    <a:pt x="246" y="288"/>
                    <a:pt x="224" y="281"/>
                    <a:pt x="203" y="281"/>
                  </a:cubicBezTo>
                  <a:cubicBezTo>
                    <a:pt x="193" y="281"/>
                    <a:pt x="182" y="283"/>
                    <a:pt x="172" y="288"/>
                  </a:cubicBezTo>
                  <a:cubicBezTo>
                    <a:pt x="109" y="288"/>
                    <a:pt x="64" y="333"/>
                    <a:pt x="31" y="396"/>
                  </a:cubicBezTo>
                  <a:cubicBezTo>
                    <a:pt x="1" y="489"/>
                    <a:pt x="49" y="597"/>
                    <a:pt x="143" y="646"/>
                  </a:cubicBezTo>
                  <a:cubicBezTo>
                    <a:pt x="458" y="768"/>
                    <a:pt x="743" y="815"/>
                    <a:pt x="995" y="815"/>
                  </a:cubicBezTo>
                  <a:cubicBezTo>
                    <a:pt x="1798" y="815"/>
                    <a:pt x="2262" y="340"/>
                    <a:pt x="2288" y="318"/>
                  </a:cubicBezTo>
                  <a:cubicBezTo>
                    <a:pt x="2348" y="239"/>
                    <a:pt x="2348" y="116"/>
                    <a:pt x="2269" y="53"/>
                  </a:cubicBezTo>
                  <a:cubicBezTo>
                    <a:pt x="2241" y="16"/>
                    <a:pt x="2199" y="1"/>
                    <a:pt x="2156"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530350" y="2940700"/>
              <a:ext cx="52175" cy="10325"/>
            </a:xfrm>
            <a:custGeom>
              <a:rect b="b" l="l" r="r" t="t"/>
              <a:pathLst>
                <a:path extrusionOk="0" h="413" w="2087">
                  <a:moveTo>
                    <a:pt x="2004" y="0"/>
                  </a:moveTo>
                  <a:cubicBezTo>
                    <a:pt x="1995" y="0"/>
                    <a:pt x="1986" y="2"/>
                    <a:pt x="1978" y="6"/>
                  </a:cubicBezTo>
                  <a:cubicBezTo>
                    <a:pt x="1627" y="215"/>
                    <a:pt x="1292" y="283"/>
                    <a:pt x="1005" y="283"/>
                  </a:cubicBezTo>
                  <a:cubicBezTo>
                    <a:pt x="477" y="283"/>
                    <a:pt x="113" y="54"/>
                    <a:pt x="113" y="54"/>
                  </a:cubicBezTo>
                  <a:cubicBezTo>
                    <a:pt x="99" y="48"/>
                    <a:pt x="83" y="45"/>
                    <a:pt x="68" y="45"/>
                  </a:cubicBezTo>
                  <a:cubicBezTo>
                    <a:pt x="47" y="45"/>
                    <a:pt x="28" y="52"/>
                    <a:pt x="19" y="69"/>
                  </a:cubicBezTo>
                  <a:cubicBezTo>
                    <a:pt x="1" y="99"/>
                    <a:pt x="19" y="148"/>
                    <a:pt x="34" y="163"/>
                  </a:cubicBezTo>
                  <a:cubicBezTo>
                    <a:pt x="49" y="163"/>
                    <a:pt x="437" y="413"/>
                    <a:pt x="997" y="413"/>
                  </a:cubicBezTo>
                  <a:cubicBezTo>
                    <a:pt x="1307" y="413"/>
                    <a:pt x="1665" y="334"/>
                    <a:pt x="2038" y="114"/>
                  </a:cubicBezTo>
                  <a:cubicBezTo>
                    <a:pt x="2072" y="99"/>
                    <a:pt x="2087" y="69"/>
                    <a:pt x="2072" y="39"/>
                  </a:cubicBezTo>
                  <a:cubicBezTo>
                    <a:pt x="2058" y="15"/>
                    <a:pt x="2030" y="0"/>
                    <a:pt x="2004" y="0"/>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523000" y="2928275"/>
              <a:ext cx="14000" cy="20425"/>
            </a:xfrm>
            <a:custGeom>
              <a:rect b="b" l="l" r="r" t="t"/>
              <a:pathLst>
                <a:path extrusionOk="0" h="817" w="560">
                  <a:moveTo>
                    <a:pt x="448" y="1"/>
                  </a:moveTo>
                  <a:cubicBezTo>
                    <a:pt x="439" y="1"/>
                    <a:pt x="430" y="3"/>
                    <a:pt x="422" y="7"/>
                  </a:cubicBezTo>
                  <a:cubicBezTo>
                    <a:pt x="388" y="21"/>
                    <a:pt x="373" y="51"/>
                    <a:pt x="388" y="85"/>
                  </a:cubicBezTo>
                  <a:cubicBezTo>
                    <a:pt x="437" y="208"/>
                    <a:pt x="407" y="316"/>
                    <a:pt x="373" y="395"/>
                  </a:cubicBezTo>
                  <a:cubicBezTo>
                    <a:pt x="313" y="536"/>
                    <a:pt x="172" y="660"/>
                    <a:pt x="49" y="704"/>
                  </a:cubicBezTo>
                  <a:cubicBezTo>
                    <a:pt x="15" y="704"/>
                    <a:pt x="0" y="753"/>
                    <a:pt x="15" y="783"/>
                  </a:cubicBezTo>
                  <a:cubicBezTo>
                    <a:pt x="15" y="798"/>
                    <a:pt x="49" y="816"/>
                    <a:pt x="64" y="816"/>
                  </a:cubicBezTo>
                  <a:lnTo>
                    <a:pt x="93" y="816"/>
                  </a:lnTo>
                  <a:cubicBezTo>
                    <a:pt x="250" y="768"/>
                    <a:pt x="407" y="630"/>
                    <a:pt x="481" y="443"/>
                  </a:cubicBezTo>
                  <a:cubicBezTo>
                    <a:pt x="545" y="301"/>
                    <a:pt x="560" y="163"/>
                    <a:pt x="500" y="36"/>
                  </a:cubicBezTo>
                  <a:cubicBezTo>
                    <a:pt x="500" y="15"/>
                    <a:pt x="474" y="1"/>
                    <a:pt x="448"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576625" y="2928275"/>
              <a:ext cx="14025" cy="20425"/>
            </a:xfrm>
            <a:custGeom>
              <a:rect b="b" l="l" r="r" t="t"/>
              <a:pathLst>
                <a:path extrusionOk="0" h="817" w="561">
                  <a:moveTo>
                    <a:pt x="116" y="1"/>
                  </a:moveTo>
                  <a:cubicBezTo>
                    <a:pt x="94" y="1"/>
                    <a:pt x="75" y="15"/>
                    <a:pt x="64" y="36"/>
                  </a:cubicBezTo>
                  <a:cubicBezTo>
                    <a:pt x="1" y="163"/>
                    <a:pt x="15" y="301"/>
                    <a:pt x="79" y="443"/>
                  </a:cubicBezTo>
                  <a:cubicBezTo>
                    <a:pt x="157" y="630"/>
                    <a:pt x="314" y="768"/>
                    <a:pt x="482" y="816"/>
                  </a:cubicBezTo>
                  <a:lnTo>
                    <a:pt x="500" y="816"/>
                  </a:lnTo>
                  <a:cubicBezTo>
                    <a:pt x="515" y="816"/>
                    <a:pt x="545" y="798"/>
                    <a:pt x="560" y="783"/>
                  </a:cubicBezTo>
                  <a:cubicBezTo>
                    <a:pt x="560" y="753"/>
                    <a:pt x="545" y="704"/>
                    <a:pt x="515" y="704"/>
                  </a:cubicBezTo>
                  <a:cubicBezTo>
                    <a:pt x="389" y="660"/>
                    <a:pt x="251" y="536"/>
                    <a:pt x="187" y="395"/>
                  </a:cubicBezTo>
                  <a:cubicBezTo>
                    <a:pt x="157" y="316"/>
                    <a:pt x="127" y="208"/>
                    <a:pt x="172" y="85"/>
                  </a:cubicBezTo>
                  <a:cubicBezTo>
                    <a:pt x="187" y="51"/>
                    <a:pt x="172" y="21"/>
                    <a:pt x="142" y="7"/>
                  </a:cubicBezTo>
                  <a:cubicBezTo>
                    <a:pt x="133" y="3"/>
                    <a:pt x="125" y="1"/>
                    <a:pt x="116" y="1"/>
                  </a:cubicBezTo>
                  <a:close/>
                </a:path>
              </a:pathLst>
            </a:custGeom>
            <a:solidFill>
              <a:srgbClr val="0E48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614300" y="2790625"/>
              <a:ext cx="66175" cy="73500"/>
            </a:xfrm>
            <a:custGeom>
              <a:rect b="b" l="l" r="r" t="t"/>
              <a:pathLst>
                <a:path extrusionOk="0" h="2940" w="2647">
                  <a:moveTo>
                    <a:pt x="631" y="1"/>
                  </a:moveTo>
                  <a:cubicBezTo>
                    <a:pt x="536" y="1"/>
                    <a:pt x="441" y="30"/>
                    <a:pt x="359" y="87"/>
                  </a:cubicBezTo>
                  <a:lnTo>
                    <a:pt x="236" y="181"/>
                  </a:lnTo>
                  <a:cubicBezTo>
                    <a:pt x="49" y="334"/>
                    <a:pt x="1" y="614"/>
                    <a:pt x="158" y="819"/>
                  </a:cubicBezTo>
                  <a:lnTo>
                    <a:pt x="1650" y="2759"/>
                  </a:lnTo>
                  <a:cubicBezTo>
                    <a:pt x="1742" y="2880"/>
                    <a:pt x="1877" y="2940"/>
                    <a:pt x="2014" y="2940"/>
                  </a:cubicBezTo>
                  <a:cubicBezTo>
                    <a:pt x="2109" y="2940"/>
                    <a:pt x="2205" y="2911"/>
                    <a:pt x="2288" y="2852"/>
                  </a:cubicBezTo>
                  <a:lnTo>
                    <a:pt x="2411" y="2759"/>
                  </a:lnTo>
                  <a:cubicBezTo>
                    <a:pt x="2598" y="2606"/>
                    <a:pt x="2646" y="2326"/>
                    <a:pt x="2490" y="2125"/>
                  </a:cubicBezTo>
                  <a:lnTo>
                    <a:pt x="997" y="181"/>
                  </a:lnTo>
                  <a:cubicBezTo>
                    <a:pt x="904" y="61"/>
                    <a:pt x="768" y="1"/>
                    <a:pt x="631" y="1"/>
                  </a:cubicBez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2"/>
            <p:cNvSpPr/>
            <p:nvPr/>
          </p:nvSpPr>
          <p:spPr>
            <a:xfrm>
              <a:off x="632975" y="2812425"/>
              <a:ext cx="28850" cy="29125"/>
            </a:xfrm>
            <a:custGeom>
              <a:rect b="b" l="l" r="r" t="t"/>
              <a:pathLst>
                <a:path extrusionOk="0" h="1165" w="1154">
                  <a:moveTo>
                    <a:pt x="574" y="1"/>
                  </a:moveTo>
                  <a:cubicBezTo>
                    <a:pt x="555" y="1"/>
                    <a:pt x="535" y="8"/>
                    <a:pt x="515" y="21"/>
                  </a:cubicBezTo>
                  <a:lnTo>
                    <a:pt x="49" y="380"/>
                  </a:lnTo>
                  <a:cubicBezTo>
                    <a:pt x="0" y="413"/>
                    <a:pt x="0" y="458"/>
                    <a:pt x="34" y="488"/>
                  </a:cubicBezTo>
                  <a:lnTo>
                    <a:pt x="515" y="1126"/>
                  </a:lnTo>
                  <a:cubicBezTo>
                    <a:pt x="531" y="1152"/>
                    <a:pt x="553" y="1164"/>
                    <a:pt x="577" y="1164"/>
                  </a:cubicBezTo>
                  <a:cubicBezTo>
                    <a:pt x="597" y="1164"/>
                    <a:pt x="618" y="1156"/>
                    <a:pt x="638" y="1141"/>
                  </a:cubicBezTo>
                  <a:lnTo>
                    <a:pt x="1105" y="786"/>
                  </a:lnTo>
                  <a:cubicBezTo>
                    <a:pt x="1138" y="753"/>
                    <a:pt x="1153" y="708"/>
                    <a:pt x="1120" y="674"/>
                  </a:cubicBezTo>
                  <a:lnTo>
                    <a:pt x="638" y="40"/>
                  </a:lnTo>
                  <a:cubicBezTo>
                    <a:pt x="621" y="13"/>
                    <a:pt x="599" y="1"/>
                    <a:pt x="574"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655175" y="2829825"/>
              <a:ext cx="1600" cy="1600"/>
            </a:xfrm>
            <a:custGeom>
              <a:rect b="b" l="l" r="r" t="t"/>
              <a:pathLst>
                <a:path extrusionOk="0" h="64" w="64">
                  <a:moveTo>
                    <a:pt x="38" y="1"/>
                  </a:moveTo>
                  <a:cubicBezTo>
                    <a:pt x="30" y="1"/>
                    <a:pt x="23" y="4"/>
                    <a:pt x="15" y="12"/>
                  </a:cubicBezTo>
                  <a:cubicBezTo>
                    <a:pt x="0" y="27"/>
                    <a:pt x="0" y="42"/>
                    <a:pt x="0" y="57"/>
                  </a:cubicBezTo>
                  <a:cubicBezTo>
                    <a:pt x="10" y="57"/>
                    <a:pt x="20" y="63"/>
                    <a:pt x="30" y="63"/>
                  </a:cubicBezTo>
                  <a:cubicBezTo>
                    <a:pt x="35" y="63"/>
                    <a:pt x="40" y="62"/>
                    <a:pt x="45" y="57"/>
                  </a:cubicBezTo>
                  <a:cubicBezTo>
                    <a:pt x="64" y="42"/>
                    <a:pt x="64" y="27"/>
                    <a:pt x="64" y="12"/>
                  </a:cubicBezTo>
                  <a:cubicBezTo>
                    <a:pt x="54" y="4"/>
                    <a:pt x="46" y="1"/>
                    <a:pt x="38"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651250" y="2832825"/>
              <a:ext cx="1975" cy="1475"/>
            </a:xfrm>
            <a:custGeom>
              <a:rect b="b" l="l" r="r" t="t"/>
              <a:pathLst>
                <a:path extrusionOk="0" h="59" w="79">
                  <a:moveTo>
                    <a:pt x="15" y="0"/>
                  </a:moveTo>
                  <a:cubicBezTo>
                    <a:pt x="0" y="15"/>
                    <a:pt x="0" y="30"/>
                    <a:pt x="15" y="45"/>
                  </a:cubicBezTo>
                  <a:cubicBezTo>
                    <a:pt x="15" y="54"/>
                    <a:pt x="24" y="59"/>
                    <a:pt x="34" y="59"/>
                  </a:cubicBezTo>
                  <a:cubicBezTo>
                    <a:pt x="44" y="59"/>
                    <a:pt x="56" y="54"/>
                    <a:pt x="64" y="45"/>
                  </a:cubicBezTo>
                  <a:cubicBezTo>
                    <a:pt x="64" y="45"/>
                    <a:pt x="79" y="15"/>
                    <a:pt x="64" y="15"/>
                  </a:cubicBezTo>
                  <a:cubicBezTo>
                    <a:pt x="49" y="0"/>
                    <a:pt x="34" y="0"/>
                    <a:pt x="15"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648175" y="2835250"/>
              <a:ext cx="1600" cy="1675"/>
            </a:xfrm>
            <a:custGeom>
              <a:rect b="b" l="l" r="r" t="t"/>
              <a:pathLst>
                <a:path extrusionOk="0" h="67" w="64">
                  <a:moveTo>
                    <a:pt x="30" y="0"/>
                  </a:moveTo>
                  <a:cubicBezTo>
                    <a:pt x="23" y="0"/>
                    <a:pt x="15" y="4"/>
                    <a:pt x="15" y="11"/>
                  </a:cubicBezTo>
                  <a:cubicBezTo>
                    <a:pt x="0" y="26"/>
                    <a:pt x="0" y="41"/>
                    <a:pt x="0" y="60"/>
                  </a:cubicBezTo>
                  <a:cubicBezTo>
                    <a:pt x="10" y="60"/>
                    <a:pt x="20" y="66"/>
                    <a:pt x="30" y="66"/>
                  </a:cubicBezTo>
                  <a:cubicBezTo>
                    <a:pt x="35" y="66"/>
                    <a:pt x="40" y="65"/>
                    <a:pt x="45" y="60"/>
                  </a:cubicBezTo>
                  <a:cubicBezTo>
                    <a:pt x="64" y="41"/>
                    <a:pt x="64" y="26"/>
                    <a:pt x="45" y="11"/>
                  </a:cubicBezTo>
                  <a:cubicBezTo>
                    <a:pt x="45" y="4"/>
                    <a:pt x="38" y="0"/>
                    <a:pt x="30"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p:nvPr/>
          </p:nvSpPr>
          <p:spPr>
            <a:xfrm>
              <a:off x="661800" y="2838725"/>
              <a:ext cx="1975" cy="1650"/>
            </a:xfrm>
            <a:custGeom>
              <a:rect b="b" l="l" r="r" t="t"/>
              <a:pathLst>
                <a:path extrusionOk="0" h="66" w="79">
                  <a:moveTo>
                    <a:pt x="43" y="0"/>
                  </a:moveTo>
                  <a:cubicBezTo>
                    <a:pt x="34" y="0"/>
                    <a:pt x="22" y="5"/>
                    <a:pt x="15" y="14"/>
                  </a:cubicBezTo>
                  <a:cubicBezTo>
                    <a:pt x="15" y="29"/>
                    <a:pt x="0" y="44"/>
                    <a:pt x="15" y="59"/>
                  </a:cubicBezTo>
                  <a:cubicBezTo>
                    <a:pt x="25" y="59"/>
                    <a:pt x="35" y="66"/>
                    <a:pt x="45" y="66"/>
                  </a:cubicBezTo>
                  <a:cubicBezTo>
                    <a:pt x="50" y="66"/>
                    <a:pt x="55" y="64"/>
                    <a:pt x="60" y="59"/>
                  </a:cubicBezTo>
                  <a:cubicBezTo>
                    <a:pt x="78" y="44"/>
                    <a:pt x="78" y="29"/>
                    <a:pt x="60" y="14"/>
                  </a:cubicBezTo>
                  <a:cubicBezTo>
                    <a:pt x="60" y="5"/>
                    <a:pt x="52" y="0"/>
                    <a:pt x="43"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2"/>
            <p:cNvSpPr/>
            <p:nvPr/>
          </p:nvSpPr>
          <p:spPr>
            <a:xfrm>
              <a:off x="658250" y="2841775"/>
              <a:ext cx="1600" cy="1425"/>
            </a:xfrm>
            <a:custGeom>
              <a:rect b="b" l="l" r="r" t="t"/>
              <a:pathLst>
                <a:path extrusionOk="0" h="57" w="64">
                  <a:moveTo>
                    <a:pt x="15" y="0"/>
                  </a:moveTo>
                  <a:cubicBezTo>
                    <a:pt x="0" y="15"/>
                    <a:pt x="0" y="30"/>
                    <a:pt x="0" y="45"/>
                  </a:cubicBezTo>
                  <a:cubicBezTo>
                    <a:pt x="8" y="53"/>
                    <a:pt x="16" y="56"/>
                    <a:pt x="25" y="56"/>
                  </a:cubicBezTo>
                  <a:cubicBezTo>
                    <a:pt x="33" y="56"/>
                    <a:pt x="41" y="53"/>
                    <a:pt x="49" y="45"/>
                  </a:cubicBezTo>
                  <a:cubicBezTo>
                    <a:pt x="64" y="45"/>
                    <a:pt x="64" y="15"/>
                    <a:pt x="64" y="15"/>
                  </a:cubicBezTo>
                  <a:cubicBezTo>
                    <a:pt x="49" y="0"/>
                    <a:pt x="34" y="0"/>
                    <a:pt x="15"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2"/>
            <p:cNvSpPr/>
            <p:nvPr/>
          </p:nvSpPr>
          <p:spPr>
            <a:xfrm>
              <a:off x="654800" y="2844200"/>
              <a:ext cx="1500" cy="1625"/>
            </a:xfrm>
            <a:custGeom>
              <a:rect b="b" l="l" r="r" t="t"/>
              <a:pathLst>
                <a:path extrusionOk="0" h="65" w="60">
                  <a:moveTo>
                    <a:pt x="38" y="0"/>
                  </a:moveTo>
                  <a:cubicBezTo>
                    <a:pt x="30" y="0"/>
                    <a:pt x="23" y="4"/>
                    <a:pt x="15" y="12"/>
                  </a:cubicBezTo>
                  <a:cubicBezTo>
                    <a:pt x="0" y="26"/>
                    <a:pt x="0" y="41"/>
                    <a:pt x="15" y="56"/>
                  </a:cubicBezTo>
                  <a:cubicBezTo>
                    <a:pt x="15" y="56"/>
                    <a:pt x="28" y="65"/>
                    <a:pt x="42" y="65"/>
                  </a:cubicBezTo>
                  <a:cubicBezTo>
                    <a:pt x="48" y="65"/>
                    <a:pt x="55" y="62"/>
                    <a:pt x="60" y="56"/>
                  </a:cubicBezTo>
                  <a:lnTo>
                    <a:pt x="60" y="12"/>
                  </a:lnTo>
                  <a:cubicBezTo>
                    <a:pt x="52" y="4"/>
                    <a:pt x="45" y="0"/>
                    <a:pt x="38"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667950" y="2846800"/>
              <a:ext cx="1600" cy="1500"/>
            </a:xfrm>
            <a:custGeom>
              <a:rect b="b" l="l" r="r" t="t"/>
              <a:pathLst>
                <a:path extrusionOk="0" h="60" w="64">
                  <a:moveTo>
                    <a:pt x="19" y="1"/>
                  </a:moveTo>
                  <a:cubicBezTo>
                    <a:pt x="0" y="16"/>
                    <a:pt x="0" y="31"/>
                    <a:pt x="19" y="46"/>
                  </a:cubicBezTo>
                  <a:cubicBezTo>
                    <a:pt x="19" y="55"/>
                    <a:pt x="26" y="60"/>
                    <a:pt x="34" y="60"/>
                  </a:cubicBezTo>
                  <a:cubicBezTo>
                    <a:pt x="41" y="60"/>
                    <a:pt x="49" y="55"/>
                    <a:pt x="49" y="46"/>
                  </a:cubicBezTo>
                  <a:cubicBezTo>
                    <a:pt x="64" y="46"/>
                    <a:pt x="64" y="16"/>
                    <a:pt x="64" y="16"/>
                  </a:cubicBezTo>
                  <a:cubicBezTo>
                    <a:pt x="49" y="1"/>
                    <a:pt x="34" y="1"/>
                    <a:pt x="19"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664125" y="2849600"/>
              <a:ext cx="1975" cy="1525"/>
            </a:xfrm>
            <a:custGeom>
              <a:rect b="b" l="l" r="r" t="t"/>
              <a:pathLst>
                <a:path extrusionOk="0" h="61" w="79">
                  <a:moveTo>
                    <a:pt x="38" y="1"/>
                  </a:moveTo>
                  <a:cubicBezTo>
                    <a:pt x="30" y="1"/>
                    <a:pt x="23" y="4"/>
                    <a:pt x="15" y="12"/>
                  </a:cubicBezTo>
                  <a:cubicBezTo>
                    <a:pt x="15" y="12"/>
                    <a:pt x="0" y="27"/>
                    <a:pt x="15" y="45"/>
                  </a:cubicBezTo>
                  <a:cubicBezTo>
                    <a:pt x="30" y="60"/>
                    <a:pt x="45" y="60"/>
                    <a:pt x="60" y="60"/>
                  </a:cubicBezTo>
                  <a:cubicBezTo>
                    <a:pt x="79" y="45"/>
                    <a:pt x="79" y="27"/>
                    <a:pt x="60" y="12"/>
                  </a:cubicBezTo>
                  <a:cubicBezTo>
                    <a:pt x="53" y="4"/>
                    <a:pt x="45" y="1"/>
                    <a:pt x="38"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660950" y="2852225"/>
              <a:ext cx="1600" cy="1500"/>
            </a:xfrm>
            <a:custGeom>
              <a:rect b="b" l="l" r="r" t="t"/>
              <a:pathLst>
                <a:path extrusionOk="0" h="60" w="64">
                  <a:moveTo>
                    <a:pt x="19" y="0"/>
                  </a:moveTo>
                  <a:cubicBezTo>
                    <a:pt x="1" y="15"/>
                    <a:pt x="1" y="34"/>
                    <a:pt x="1" y="49"/>
                  </a:cubicBezTo>
                  <a:cubicBezTo>
                    <a:pt x="10" y="56"/>
                    <a:pt x="18" y="60"/>
                    <a:pt x="26" y="60"/>
                  </a:cubicBezTo>
                  <a:cubicBezTo>
                    <a:pt x="34" y="60"/>
                    <a:pt x="42" y="56"/>
                    <a:pt x="49" y="49"/>
                  </a:cubicBezTo>
                  <a:cubicBezTo>
                    <a:pt x="64" y="49"/>
                    <a:pt x="64" y="15"/>
                    <a:pt x="49" y="15"/>
                  </a:cubicBezTo>
                  <a:cubicBezTo>
                    <a:pt x="49" y="0"/>
                    <a:pt x="34" y="0"/>
                    <a:pt x="19"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632600" y="2800625"/>
              <a:ext cx="1975" cy="1525"/>
            </a:xfrm>
            <a:custGeom>
              <a:rect b="b" l="l" r="r" t="t"/>
              <a:pathLst>
                <a:path extrusionOk="0" h="61" w="79">
                  <a:moveTo>
                    <a:pt x="41" y="1"/>
                  </a:moveTo>
                  <a:cubicBezTo>
                    <a:pt x="33" y="1"/>
                    <a:pt x="24" y="5"/>
                    <a:pt x="15" y="12"/>
                  </a:cubicBezTo>
                  <a:cubicBezTo>
                    <a:pt x="0" y="12"/>
                    <a:pt x="0" y="46"/>
                    <a:pt x="15" y="46"/>
                  </a:cubicBezTo>
                  <a:cubicBezTo>
                    <a:pt x="34" y="61"/>
                    <a:pt x="49" y="61"/>
                    <a:pt x="64" y="61"/>
                  </a:cubicBezTo>
                  <a:cubicBezTo>
                    <a:pt x="64" y="46"/>
                    <a:pt x="79" y="27"/>
                    <a:pt x="64" y="12"/>
                  </a:cubicBezTo>
                  <a:cubicBezTo>
                    <a:pt x="56" y="5"/>
                    <a:pt x="49" y="1"/>
                    <a:pt x="41"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a:off x="629150" y="2803625"/>
              <a:ext cx="1500" cy="1500"/>
            </a:xfrm>
            <a:custGeom>
              <a:rect b="b" l="l" r="r" t="t"/>
              <a:pathLst>
                <a:path extrusionOk="0" h="60" w="60">
                  <a:moveTo>
                    <a:pt x="15" y="0"/>
                  </a:moveTo>
                  <a:cubicBezTo>
                    <a:pt x="0" y="19"/>
                    <a:pt x="0" y="34"/>
                    <a:pt x="0" y="49"/>
                  </a:cubicBezTo>
                  <a:cubicBezTo>
                    <a:pt x="8" y="56"/>
                    <a:pt x="15" y="60"/>
                    <a:pt x="23" y="60"/>
                  </a:cubicBezTo>
                  <a:cubicBezTo>
                    <a:pt x="30" y="60"/>
                    <a:pt x="37" y="56"/>
                    <a:pt x="45" y="49"/>
                  </a:cubicBezTo>
                  <a:cubicBezTo>
                    <a:pt x="60" y="49"/>
                    <a:pt x="60" y="19"/>
                    <a:pt x="45" y="19"/>
                  </a:cubicBezTo>
                  <a:cubicBezTo>
                    <a:pt x="45" y="0"/>
                    <a:pt x="15" y="0"/>
                    <a:pt x="15"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a:off x="625600" y="2806075"/>
              <a:ext cx="1600" cy="1650"/>
            </a:xfrm>
            <a:custGeom>
              <a:rect b="b" l="l" r="r" t="t"/>
              <a:pathLst>
                <a:path extrusionOk="0" h="66" w="64">
                  <a:moveTo>
                    <a:pt x="41" y="0"/>
                  </a:moveTo>
                  <a:cubicBezTo>
                    <a:pt x="33" y="0"/>
                    <a:pt x="25" y="5"/>
                    <a:pt x="15" y="14"/>
                  </a:cubicBezTo>
                  <a:cubicBezTo>
                    <a:pt x="0" y="14"/>
                    <a:pt x="0" y="44"/>
                    <a:pt x="15" y="59"/>
                  </a:cubicBezTo>
                  <a:cubicBezTo>
                    <a:pt x="15" y="59"/>
                    <a:pt x="24" y="66"/>
                    <a:pt x="34" y="66"/>
                  </a:cubicBezTo>
                  <a:cubicBezTo>
                    <a:pt x="39" y="66"/>
                    <a:pt x="44" y="64"/>
                    <a:pt x="49" y="59"/>
                  </a:cubicBezTo>
                  <a:cubicBezTo>
                    <a:pt x="64" y="44"/>
                    <a:pt x="64" y="29"/>
                    <a:pt x="64" y="14"/>
                  </a:cubicBezTo>
                  <a:cubicBezTo>
                    <a:pt x="56" y="5"/>
                    <a:pt x="49" y="0"/>
                    <a:pt x="41"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2"/>
            <p:cNvSpPr/>
            <p:nvPr/>
          </p:nvSpPr>
          <p:spPr>
            <a:xfrm>
              <a:off x="638850" y="2808550"/>
              <a:ext cx="1600" cy="1625"/>
            </a:xfrm>
            <a:custGeom>
              <a:rect b="b" l="l" r="r" t="t"/>
              <a:pathLst>
                <a:path extrusionOk="0" h="65" w="64">
                  <a:moveTo>
                    <a:pt x="30" y="0"/>
                  </a:moveTo>
                  <a:cubicBezTo>
                    <a:pt x="25" y="0"/>
                    <a:pt x="20" y="2"/>
                    <a:pt x="15" y="8"/>
                  </a:cubicBezTo>
                  <a:cubicBezTo>
                    <a:pt x="0" y="23"/>
                    <a:pt x="0" y="38"/>
                    <a:pt x="0" y="53"/>
                  </a:cubicBezTo>
                  <a:cubicBezTo>
                    <a:pt x="8" y="61"/>
                    <a:pt x="15" y="64"/>
                    <a:pt x="23" y="64"/>
                  </a:cubicBezTo>
                  <a:cubicBezTo>
                    <a:pt x="30" y="64"/>
                    <a:pt x="38" y="61"/>
                    <a:pt x="45" y="53"/>
                  </a:cubicBezTo>
                  <a:cubicBezTo>
                    <a:pt x="64" y="53"/>
                    <a:pt x="64" y="23"/>
                    <a:pt x="45" y="8"/>
                  </a:cubicBezTo>
                  <a:cubicBezTo>
                    <a:pt x="45" y="8"/>
                    <a:pt x="38" y="0"/>
                    <a:pt x="30"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a:off x="634925" y="2811550"/>
              <a:ext cx="1975" cy="1425"/>
            </a:xfrm>
            <a:custGeom>
              <a:rect b="b" l="l" r="r" t="t"/>
              <a:pathLst>
                <a:path extrusionOk="0" h="57" w="79">
                  <a:moveTo>
                    <a:pt x="41" y="0"/>
                  </a:moveTo>
                  <a:cubicBezTo>
                    <a:pt x="33" y="0"/>
                    <a:pt x="25" y="4"/>
                    <a:pt x="15" y="12"/>
                  </a:cubicBezTo>
                  <a:cubicBezTo>
                    <a:pt x="1" y="12"/>
                    <a:pt x="1" y="27"/>
                    <a:pt x="15" y="41"/>
                  </a:cubicBezTo>
                  <a:cubicBezTo>
                    <a:pt x="15" y="56"/>
                    <a:pt x="49" y="56"/>
                    <a:pt x="64" y="56"/>
                  </a:cubicBezTo>
                  <a:cubicBezTo>
                    <a:pt x="64" y="41"/>
                    <a:pt x="79" y="27"/>
                    <a:pt x="64" y="12"/>
                  </a:cubicBezTo>
                  <a:cubicBezTo>
                    <a:pt x="56" y="4"/>
                    <a:pt x="49" y="0"/>
                    <a:pt x="41"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2"/>
            <p:cNvSpPr/>
            <p:nvPr/>
          </p:nvSpPr>
          <p:spPr>
            <a:xfrm>
              <a:off x="631850" y="2814150"/>
              <a:ext cx="1600" cy="1500"/>
            </a:xfrm>
            <a:custGeom>
              <a:rect b="b" l="l" r="r" t="t"/>
              <a:pathLst>
                <a:path extrusionOk="0" h="60" w="64">
                  <a:moveTo>
                    <a:pt x="15" y="1"/>
                  </a:moveTo>
                  <a:cubicBezTo>
                    <a:pt x="0" y="16"/>
                    <a:pt x="0" y="31"/>
                    <a:pt x="0" y="46"/>
                  </a:cubicBezTo>
                  <a:cubicBezTo>
                    <a:pt x="8" y="55"/>
                    <a:pt x="15" y="60"/>
                    <a:pt x="23" y="60"/>
                  </a:cubicBezTo>
                  <a:cubicBezTo>
                    <a:pt x="30" y="60"/>
                    <a:pt x="38" y="55"/>
                    <a:pt x="45" y="46"/>
                  </a:cubicBezTo>
                  <a:cubicBezTo>
                    <a:pt x="64" y="46"/>
                    <a:pt x="64" y="16"/>
                    <a:pt x="45" y="16"/>
                  </a:cubicBezTo>
                  <a:cubicBezTo>
                    <a:pt x="45" y="1"/>
                    <a:pt x="15" y="1"/>
                    <a:pt x="15"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2"/>
            <p:cNvSpPr/>
            <p:nvPr/>
          </p:nvSpPr>
          <p:spPr>
            <a:xfrm>
              <a:off x="645850" y="2817600"/>
              <a:ext cx="1600" cy="1525"/>
            </a:xfrm>
            <a:custGeom>
              <a:rect b="b" l="l" r="r" t="t"/>
              <a:pathLst>
                <a:path extrusionOk="0" h="61" w="64">
                  <a:moveTo>
                    <a:pt x="15" y="1"/>
                  </a:moveTo>
                  <a:cubicBezTo>
                    <a:pt x="0" y="20"/>
                    <a:pt x="0" y="35"/>
                    <a:pt x="0" y="49"/>
                  </a:cubicBezTo>
                  <a:cubicBezTo>
                    <a:pt x="8" y="57"/>
                    <a:pt x="15" y="61"/>
                    <a:pt x="22" y="61"/>
                  </a:cubicBezTo>
                  <a:cubicBezTo>
                    <a:pt x="30" y="61"/>
                    <a:pt x="37" y="57"/>
                    <a:pt x="45" y="49"/>
                  </a:cubicBezTo>
                  <a:cubicBezTo>
                    <a:pt x="63" y="49"/>
                    <a:pt x="63" y="35"/>
                    <a:pt x="45" y="20"/>
                  </a:cubicBezTo>
                  <a:cubicBezTo>
                    <a:pt x="45" y="1"/>
                    <a:pt x="30" y="1"/>
                    <a:pt x="15"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2"/>
            <p:cNvSpPr/>
            <p:nvPr/>
          </p:nvSpPr>
          <p:spPr>
            <a:xfrm>
              <a:off x="641925" y="2820500"/>
              <a:ext cx="1600" cy="1600"/>
            </a:xfrm>
            <a:custGeom>
              <a:rect b="b" l="l" r="r" t="t"/>
              <a:pathLst>
                <a:path extrusionOk="0" h="64" w="64">
                  <a:moveTo>
                    <a:pt x="41" y="1"/>
                  </a:moveTo>
                  <a:cubicBezTo>
                    <a:pt x="33" y="1"/>
                    <a:pt x="25" y="4"/>
                    <a:pt x="15" y="12"/>
                  </a:cubicBezTo>
                  <a:cubicBezTo>
                    <a:pt x="0" y="12"/>
                    <a:pt x="0" y="42"/>
                    <a:pt x="15" y="57"/>
                  </a:cubicBezTo>
                  <a:cubicBezTo>
                    <a:pt x="15" y="57"/>
                    <a:pt x="30" y="63"/>
                    <a:pt x="40" y="63"/>
                  </a:cubicBezTo>
                  <a:cubicBezTo>
                    <a:pt x="45" y="63"/>
                    <a:pt x="49" y="62"/>
                    <a:pt x="49" y="57"/>
                  </a:cubicBezTo>
                  <a:cubicBezTo>
                    <a:pt x="64" y="42"/>
                    <a:pt x="64" y="27"/>
                    <a:pt x="64" y="12"/>
                  </a:cubicBezTo>
                  <a:cubicBezTo>
                    <a:pt x="56" y="4"/>
                    <a:pt x="49" y="1"/>
                    <a:pt x="41"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2"/>
            <p:cNvSpPr/>
            <p:nvPr/>
          </p:nvSpPr>
          <p:spPr>
            <a:xfrm>
              <a:off x="638475" y="2823125"/>
              <a:ext cx="1975" cy="1500"/>
            </a:xfrm>
            <a:custGeom>
              <a:rect b="b" l="l" r="r" t="t"/>
              <a:pathLst>
                <a:path extrusionOk="0" h="60" w="79">
                  <a:moveTo>
                    <a:pt x="15" y="0"/>
                  </a:moveTo>
                  <a:cubicBezTo>
                    <a:pt x="15" y="15"/>
                    <a:pt x="0" y="30"/>
                    <a:pt x="15" y="45"/>
                  </a:cubicBezTo>
                  <a:cubicBezTo>
                    <a:pt x="30" y="60"/>
                    <a:pt x="45" y="60"/>
                    <a:pt x="60" y="60"/>
                  </a:cubicBezTo>
                  <a:cubicBezTo>
                    <a:pt x="79" y="45"/>
                    <a:pt x="79" y="30"/>
                    <a:pt x="60" y="15"/>
                  </a:cubicBezTo>
                  <a:cubicBezTo>
                    <a:pt x="45" y="0"/>
                    <a:pt x="30" y="0"/>
                    <a:pt x="15"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2"/>
            <p:cNvSpPr/>
            <p:nvPr/>
          </p:nvSpPr>
          <p:spPr>
            <a:xfrm>
              <a:off x="609275" y="2795850"/>
              <a:ext cx="76225" cy="63025"/>
            </a:xfrm>
            <a:custGeom>
              <a:rect b="b" l="l" r="r" t="t"/>
              <a:pathLst>
                <a:path extrusionOk="0" h="2521" w="3049">
                  <a:moveTo>
                    <a:pt x="2452" y="1"/>
                  </a:moveTo>
                  <a:cubicBezTo>
                    <a:pt x="2357" y="1"/>
                    <a:pt x="2262" y="31"/>
                    <a:pt x="2179" y="95"/>
                  </a:cubicBezTo>
                  <a:lnTo>
                    <a:pt x="235" y="1587"/>
                  </a:lnTo>
                  <a:cubicBezTo>
                    <a:pt x="34" y="1744"/>
                    <a:pt x="0" y="2024"/>
                    <a:pt x="142" y="2225"/>
                  </a:cubicBezTo>
                  <a:lnTo>
                    <a:pt x="235" y="2348"/>
                  </a:lnTo>
                  <a:cubicBezTo>
                    <a:pt x="326" y="2459"/>
                    <a:pt x="461" y="2521"/>
                    <a:pt x="598" y="2521"/>
                  </a:cubicBezTo>
                  <a:cubicBezTo>
                    <a:pt x="693" y="2521"/>
                    <a:pt x="790" y="2491"/>
                    <a:pt x="874" y="2427"/>
                  </a:cubicBezTo>
                  <a:lnTo>
                    <a:pt x="2814" y="934"/>
                  </a:lnTo>
                  <a:cubicBezTo>
                    <a:pt x="3019" y="778"/>
                    <a:pt x="3049" y="498"/>
                    <a:pt x="2907" y="296"/>
                  </a:cubicBezTo>
                  <a:lnTo>
                    <a:pt x="2814" y="173"/>
                  </a:lnTo>
                  <a:cubicBezTo>
                    <a:pt x="2723" y="63"/>
                    <a:pt x="2589" y="1"/>
                    <a:pt x="2452" y="1"/>
                  </a:cubicBezTo>
                  <a:close/>
                </a:path>
              </a:pathLst>
            </a:custGeom>
            <a:solidFill>
              <a:srgbClr val="ED69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2"/>
            <p:cNvSpPr/>
            <p:nvPr/>
          </p:nvSpPr>
          <p:spPr>
            <a:xfrm>
              <a:off x="632975" y="2813350"/>
              <a:ext cx="29575" cy="28075"/>
            </a:xfrm>
            <a:custGeom>
              <a:rect b="b" l="l" r="r" t="t"/>
              <a:pathLst>
                <a:path extrusionOk="0" h="1123" w="1183">
                  <a:moveTo>
                    <a:pt x="726" y="0"/>
                  </a:moveTo>
                  <a:cubicBezTo>
                    <a:pt x="712" y="0"/>
                    <a:pt x="698" y="5"/>
                    <a:pt x="687" y="18"/>
                  </a:cubicBezTo>
                  <a:lnTo>
                    <a:pt x="49" y="499"/>
                  </a:lnTo>
                  <a:cubicBezTo>
                    <a:pt x="0" y="529"/>
                    <a:pt x="0" y="578"/>
                    <a:pt x="34" y="622"/>
                  </a:cubicBezTo>
                  <a:lnTo>
                    <a:pt x="392" y="1089"/>
                  </a:lnTo>
                  <a:cubicBezTo>
                    <a:pt x="410" y="1109"/>
                    <a:pt x="434" y="1123"/>
                    <a:pt x="457" y="1123"/>
                  </a:cubicBezTo>
                  <a:cubicBezTo>
                    <a:pt x="472" y="1123"/>
                    <a:pt x="487" y="1117"/>
                    <a:pt x="500" y="1104"/>
                  </a:cubicBezTo>
                  <a:lnTo>
                    <a:pt x="1153" y="622"/>
                  </a:lnTo>
                  <a:cubicBezTo>
                    <a:pt x="1183" y="593"/>
                    <a:pt x="1183" y="544"/>
                    <a:pt x="1153" y="499"/>
                  </a:cubicBezTo>
                  <a:lnTo>
                    <a:pt x="795" y="33"/>
                  </a:lnTo>
                  <a:cubicBezTo>
                    <a:pt x="776" y="14"/>
                    <a:pt x="751" y="0"/>
                    <a:pt x="726" y="0"/>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2"/>
            <p:cNvSpPr/>
            <p:nvPr/>
          </p:nvSpPr>
          <p:spPr>
            <a:xfrm>
              <a:off x="643125" y="2835150"/>
              <a:ext cx="2000" cy="1600"/>
            </a:xfrm>
            <a:custGeom>
              <a:rect b="b" l="l" r="r" t="t"/>
              <a:pathLst>
                <a:path extrusionOk="0" h="64" w="80">
                  <a:moveTo>
                    <a:pt x="16" y="0"/>
                  </a:moveTo>
                  <a:cubicBezTo>
                    <a:pt x="16" y="15"/>
                    <a:pt x="1" y="30"/>
                    <a:pt x="16" y="45"/>
                  </a:cubicBezTo>
                  <a:cubicBezTo>
                    <a:pt x="31" y="64"/>
                    <a:pt x="46" y="64"/>
                    <a:pt x="61" y="64"/>
                  </a:cubicBezTo>
                  <a:cubicBezTo>
                    <a:pt x="79" y="45"/>
                    <a:pt x="79" y="30"/>
                    <a:pt x="61" y="15"/>
                  </a:cubicBezTo>
                  <a:cubicBezTo>
                    <a:pt x="46" y="0"/>
                    <a:pt x="31" y="0"/>
                    <a:pt x="16"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2"/>
            <p:cNvSpPr/>
            <p:nvPr/>
          </p:nvSpPr>
          <p:spPr>
            <a:xfrm>
              <a:off x="640425" y="2831325"/>
              <a:ext cx="1525" cy="1675"/>
            </a:xfrm>
            <a:custGeom>
              <a:rect b="b" l="l" r="r" t="t"/>
              <a:pathLst>
                <a:path extrusionOk="0" h="67" w="61">
                  <a:moveTo>
                    <a:pt x="38" y="0"/>
                  </a:moveTo>
                  <a:cubicBezTo>
                    <a:pt x="31" y="0"/>
                    <a:pt x="23" y="4"/>
                    <a:pt x="16" y="12"/>
                  </a:cubicBezTo>
                  <a:cubicBezTo>
                    <a:pt x="1" y="30"/>
                    <a:pt x="1" y="45"/>
                    <a:pt x="16" y="60"/>
                  </a:cubicBezTo>
                  <a:cubicBezTo>
                    <a:pt x="16" y="60"/>
                    <a:pt x="29" y="67"/>
                    <a:pt x="38" y="67"/>
                  </a:cubicBezTo>
                  <a:cubicBezTo>
                    <a:pt x="42" y="67"/>
                    <a:pt x="45" y="65"/>
                    <a:pt x="45" y="60"/>
                  </a:cubicBezTo>
                  <a:cubicBezTo>
                    <a:pt x="60" y="45"/>
                    <a:pt x="60" y="30"/>
                    <a:pt x="60" y="12"/>
                  </a:cubicBezTo>
                  <a:cubicBezTo>
                    <a:pt x="53" y="4"/>
                    <a:pt x="45" y="0"/>
                    <a:pt x="38"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2"/>
            <p:cNvSpPr/>
            <p:nvPr/>
          </p:nvSpPr>
          <p:spPr>
            <a:xfrm>
              <a:off x="637625" y="2828150"/>
              <a:ext cx="2000" cy="1500"/>
            </a:xfrm>
            <a:custGeom>
              <a:rect b="b" l="l" r="r" t="t"/>
              <a:pathLst>
                <a:path extrusionOk="0" h="60" w="80">
                  <a:moveTo>
                    <a:pt x="19" y="1"/>
                  </a:moveTo>
                  <a:cubicBezTo>
                    <a:pt x="19" y="15"/>
                    <a:pt x="1" y="30"/>
                    <a:pt x="19" y="45"/>
                  </a:cubicBezTo>
                  <a:cubicBezTo>
                    <a:pt x="27" y="55"/>
                    <a:pt x="34" y="59"/>
                    <a:pt x="42" y="59"/>
                  </a:cubicBezTo>
                  <a:cubicBezTo>
                    <a:pt x="49" y="59"/>
                    <a:pt x="57" y="55"/>
                    <a:pt x="64" y="45"/>
                  </a:cubicBezTo>
                  <a:cubicBezTo>
                    <a:pt x="79" y="45"/>
                    <a:pt x="79" y="15"/>
                    <a:pt x="64" y="15"/>
                  </a:cubicBezTo>
                  <a:cubicBezTo>
                    <a:pt x="49" y="1"/>
                    <a:pt x="34" y="1"/>
                    <a:pt x="19"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2"/>
            <p:cNvSpPr/>
            <p:nvPr/>
          </p:nvSpPr>
          <p:spPr>
            <a:xfrm>
              <a:off x="634175" y="2841975"/>
              <a:ext cx="2000" cy="1650"/>
            </a:xfrm>
            <a:custGeom>
              <a:rect b="b" l="l" r="r" t="t"/>
              <a:pathLst>
                <a:path extrusionOk="0" h="66" w="80">
                  <a:moveTo>
                    <a:pt x="35" y="1"/>
                  </a:moveTo>
                  <a:cubicBezTo>
                    <a:pt x="28" y="1"/>
                    <a:pt x="21" y="2"/>
                    <a:pt x="16" y="7"/>
                  </a:cubicBezTo>
                  <a:cubicBezTo>
                    <a:pt x="16" y="22"/>
                    <a:pt x="1" y="37"/>
                    <a:pt x="16" y="52"/>
                  </a:cubicBezTo>
                  <a:cubicBezTo>
                    <a:pt x="23" y="61"/>
                    <a:pt x="31" y="66"/>
                    <a:pt x="38" y="66"/>
                  </a:cubicBezTo>
                  <a:cubicBezTo>
                    <a:pt x="46" y="66"/>
                    <a:pt x="55" y="61"/>
                    <a:pt x="64" y="52"/>
                  </a:cubicBezTo>
                  <a:cubicBezTo>
                    <a:pt x="79" y="52"/>
                    <a:pt x="79" y="22"/>
                    <a:pt x="64" y="7"/>
                  </a:cubicBezTo>
                  <a:cubicBezTo>
                    <a:pt x="64" y="7"/>
                    <a:pt x="49" y="1"/>
                    <a:pt x="35"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2"/>
            <p:cNvSpPr/>
            <p:nvPr/>
          </p:nvSpPr>
          <p:spPr>
            <a:xfrm>
              <a:off x="631475" y="2838325"/>
              <a:ext cx="1525" cy="1500"/>
            </a:xfrm>
            <a:custGeom>
              <a:rect b="b" l="l" r="r" t="t"/>
              <a:pathLst>
                <a:path extrusionOk="0" h="60" w="61">
                  <a:moveTo>
                    <a:pt x="38" y="0"/>
                  </a:moveTo>
                  <a:cubicBezTo>
                    <a:pt x="30" y="0"/>
                    <a:pt x="23" y="4"/>
                    <a:pt x="15" y="11"/>
                  </a:cubicBezTo>
                  <a:cubicBezTo>
                    <a:pt x="0" y="11"/>
                    <a:pt x="0" y="30"/>
                    <a:pt x="15" y="45"/>
                  </a:cubicBezTo>
                  <a:cubicBezTo>
                    <a:pt x="15" y="60"/>
                    <a:pt x="45" y="60"/>
                    <a:pt x="45" y="60"/>
                  </a:cubicBezTo>
                  <a:cubicBezTo>
                    <a:pt x="60" y="45"/>
                    <a:pt x="60" y="30"/>
                    <a:pt x="60" y="11"/>
                  </a:cubicBezTo>
                  <a:cubicBezTo>
                    <a:pt x="53" y="4"/>
                    <a:pt x="45" y="0"/>
                    <a:pt x="38"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2"/>
            <p:cNvSpPr/>
            <p:nvPr/>
          </p:nvSpPr>
          <p:spPr>
            <a:xfrm>
              <a:off x="628775" y="2834875"/>
              <a:ext cx="1875" cy="1625"/>
            </a:xfrm>
            <a:custGeom>
              <a:rect b="b" l="l" r="r" t="t"/>
              <a:pathLst>
                <a:path extrusionOk="0" h="65" w="75">
                  <a:moveTo>
                    <a:pt x="38" y="0"/>
                  </a:moveTo>
                  <a:cubicBezTo>
                    <a:pt x="30" y="0"/>
                    <a:pt x="23" y="4"/>
                    <a:pt x="15" y="11"/>
                  </a:cubicBezTo>
                  <a:cubicBezTo>
                    <a:pt x="15" y="11"/>
                    <a:pt x="0" y="41"/>
                    <a:pt x="15" y="56"/>
                  </a:cubicBezTo>
                  <a:cubicBezTo>
                    <a:pt x="25" y="56"/>
                    <a:pt x="35" y="64"/>
                    <a:pt x="45" y="64"/>
                  </a:cubicBezTo>
                  <a:cubicBezTo>
                    <a:pt x="50" y="64"/>
                    <a:pt x="55" y="62"/>
                    <a:pt x="60" y="56"/>
                  </a:cubicBezTo>
                  <a:cubicBezTo>
                    <a:pt x="75" y="41"/>
                    <a:pt x="75" y="26"/>
                    <a:pt x="60" y="11"/>
                  </a:cubicBezTo>
                  <a:cubicBezTo>
                    <a:pt x="52" y="4"/>
                    <a:pt x="45" y="0"/>
                    <a:pt x="38"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a:off x="626425" y="2848050"/>
              <a:ext cx="1525" cy="1475"/>
            </a:xfrm>
            <a:custGeom>
              <a:rect b="b" l="l" r="r" t="t"/>
              <a:pathLst>
                <a:path extrusionOk="0" h="59" w="61">
                  <a:moveTo>
                    <a:pt x="38" y="0"/>
                  </a:moveTo>
                  <a:cubicBezTo>
                    <a:pt x="31" y="0"/>
                    <a:pt x="23" y="5"/>
                    <a:pt x="16" y="14"/>
                  </a:cubicBezTo>
                  <a:cubicBezTo>
                    <a:pt x="1" y="14"/>
                    <a:pt x="1" y="44"/>
                    <a:pt x="16" y="44"/>
                  </a:cubicBezTo>
                  <a:cubicBezTo>
                    <a:pt x="16" y="59"/>
                    <a:pt x="46" y="59"/>
                    <a:pt x="46" y="59"/>
                  </a:cubicBezTo>
                  <a:cubicBezTo>
                    <a:pt x="61" y="44"/>
                    <a:pt x="61" y="29"/>
                    <a:pt x="61" y="14"/>
                  </a:cubicBezTo>
                  <a:cubicBezTo>
                    <a:pt x="53" y="5"/>
                    <a:pt x="46" y="0"/>
                    <a:pt x="38"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a:off x="623650" y="2844300"/>
              <a:ext cx="1600" cy="1675"/>
            </a:xfrm>
            <a:custGeom>
              <a:rect b="b" l="l" r="r" t="t"/>
              <a:pathLst>
                <a:path extrusionOk="0" h="67" w="64">
                  <a:moveTo>
                    <a:pt x="33" y="1"/>
                  </a:moveTo>
                  <a:cubicBezTo>
                    <a:pt x="29" y="1"/>
                    <a:pt x="24" y="3"/>
                    <a:pt x="19" y="8"/>
                  </a:cubicBezTo>
                  <a:cubicBezTo>
                    <a:pt x="0" y="22"/>
                    <a:pt x="0" y="37"/>
                    <a:pt x="0" y="52"/>
                  </a:cubicBezTo>
                  <a:cubicBezTo>
                    <a:pt x="9" y="62"/>
                    <a:pt x="18" y="66"/>
                    <a:pt x="26" y="66"/>
                  </a:cubicBezTo>
                  <a:cubicBezTo>
                    <a:pt x="34" y="66"/>
                    <a:pt x="41" y="62"/>
                    <a:pt x="49" y="52"/>
                  </a:cubicBezTo>
                  <a:cubicBezTo>
                    <a:pt x="63" y="52"/>
                    <a:pt x="63" y="22"/>
                    <a:pt x="49" y="8"/>
                  </a:cubicBezTo>
                  <a:cubicBezTo>
                    <a:pt x="49" y="8"/>
                    <a:pt x="42" y="1"/>
                    <a:pt x="33"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2"/>
            <p:cNvSpPr/>
            <p:nvPr/>
          </p:nvSpPr>
          <p:spPr>
            <a:xfrm>
              <a:off x="620925" y="2840925"/>
              <a:ext cx="1625" cy="1525"/>
            </a:xfrm>
            <a:custGeom>
              <a:rect b="b" l="l" r="r" t="t"/>
              <a:pathLst>
                <a:path extrusionOk="0" h="61" w="65">
                  <a:moveTo>
                    <a:pt x="16" y="1"/>
                  </a:moveTo>
                  <a:cubicBezTo>
                    <a:pt x="1" y="19"/>
                    <a:pt x="1" y="34"/>
                    <a:pt x="16" y="49"/>
                  </a:cubicBezTo>
                  <a:cubicBezTo>
                    <a:pt x="16" y="57"/>
                    <a:pt x="24" y="60"/>
                    <a:pt x="33" y="60"/>
                  </a:cubicBezTo>
                  <a:cubicBezTo>
                    <a:pt x="41" y="60"/>
                    <a:pt x="49" y="57"/>
                    <a:pt x="49" y="49"/>
                  </a:cubicBezTo>
                  <a:cubicBezTo>
                    <a:pt x="64" y="49"/>
                    <a:pt x="64" y="34"/>
                    <a:pt x="64" y="19"/>
                  </a:cubicBezTo>
                  <a:cubicBezTo>
                    <a:pt x="49" y="1"/>
                    <a:pt x="34" y="1"/>
                    <a:pt x="16"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2"/>
            <p:cNvSpPr/>
            <p:nvPr/>
          </p:nvSpPr>
          <p:spPr>
            <a:xfrm>
              <a:off x="672600" y="2812675"/>
              <a:ext cx="1625" cy="1675"/>
            </a:xfrm>
            <a:custGeom>
              <a:rect b="b" l="l" r="r" t="t"/>
              <a:pathLst>
                <a:path extrusionOk="0" h="67" w="65">
                  <a:moveTo>
                    <a:pt x="34" y="0"/>
                  </a:moveTo>
                  <a:cubicBezTo>
                    <a:pt x="27" y="0"/>
                    <a:pt x="20" y="4"/>
                    <a:pt x="20" y="11"/>
                  </a:cubicBezTo>
                  <a:cubicBezTo>
                    <a:pt x="1" y="30"/>
                    <a:pt x="1" y="45"/>
                    <a:pt x="1" y="60"/>
                  </a:cubicBezTo>
                  <a:cubicBezTo>
                    <a:pt x="13" y="60"/>
                    <a:pt x="24" y="67"/>
                    <a:pt x="34" y="67"/>
                  </a:cubicBezTo>
                  <a:cubicBezTo>
                    <a:pt x="39" y="67"/>
                    <a:pt x="44" y="65"/>
                    <a:pt x="49" y="60"/>
                  </a:cubicBezTo>
                  <a:cubicBezTo>
                    <a:pt x="64" y="45"/>
                    <a:pt x="64" y="30"/>
                    <a:pt x="49" y="11"/>
                  </a:cubicBezTo>
                  <a:cubicBezTo>
                    <a:pt x="49" y="4"/>
                    <a:pt x="42" y="0"/>
                    <a:pt x="34"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p:nvPr/>
          </p:nvSpPr>
          <p:spPr>
            <a:xfrm>
              <a:off x="669525" y="2809125"/>
              <a:ext cx="2000" cy="1425"/>
            </a:xfrm>
            <a:custGeom>
              <a:rect b="b" l="l" r="r" t="t"/>
              <a:pathLst>
                <a:path extrusionOk="0" h="57" w="80">
                  <a:moveTo>
                    <a:pt x="16" y="0"/>
                  </a:moveTo>
                  <a:cubicBezTo>
                    <a:pt x="1" y="15"/>
                    <a:pt x="1" y="30"/>
                    <a:pt x="16" y="45"/>
                  </a:cubicBezTo>
                  <a:cubicBezTo>
                    <a:pt x="16" y="53"/>
                    <a:pt x="24" y="56"/>
                    <a:pt x="34" y="56"/>
                  </a:cubicBezTo>
                  <a:cubicBezTo>
                    <a:pt x="45" y="56"/>
                    <a:pt x="57" y="53"/>
                    <a:pt x="64" y="45"/>
                  </a:cubicBezTo>
                  <a:cubicBezTo>
                    <a:pt x="64" y="45"/>
                    <a:pt x="79" y="15"/>
                    <a:pt x="64" y="15"/>
                  </a:cubicBezTo>
                  <a:cubicBezTo>
                    <a:pt x="49" y="0"/>
                    <a:pt x="31" y="0"/>
                    <a:pt x="16"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a:off x="667200" y="2805675"/>
              <a:ext cx="1600" cy="1525"/>
            </a:xfrm>
            <a:custGeom>
              <a:rect b="b" l="l" r="r" t="t"/>
              <a:pathLst>
                <a:path extrusionOk="0" h="61" w="64">
                  <a:moveTo>
                    <a:pt x="32" y="0"/>
                  </a:moveTo>
                  <a:cubicBezTo>
                    <a:pt x="24" y="0"/>
                    <a:pt x="15" y="4"/>
                    <a:pt x="15" y="12"/>
                  </a:cubicBezTo>
                  <a:cubicBezTo>
                    <a:pt x="1" y="12"/>
                    <a:pt x="1" y="30"/>
                    <a:pt x="1" y="45"/>
                  </a:cubicBezTo>
                  <a:cubicBezTo>
                    <a:pt x="15" y="60"/>
                    <a:pt x="30" y="60"/>
                    <a:pt x="49" y="60"/>
                  </a:cubicBezTo>
                  <a:cubicBezTo>
                    <a:pt x="64" y="45"/>
                    <a:pt x="64" y="30"/>
                    <a:pt x="49" y="12"/>
                  </a:cubicBezTo>
                  <a:cubicBezTo>
                    <a:pt x="49" y="4"/>
                    <a:pt x="41" y="0"/>
                    <a:pt x="32"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a:off x="664500" y="2818825"/>
              <a:ext cx="1975" cy="1600"/>
            </a:xfrm>
            <a:custGeom>
              <a:rect b="b" l="l" r="r" t="t"/>
              <a:pathLst>
                <a:path extrusionOk="0" h="64" w="79">
                  <a:moveTo>
                    <a:pt x="15" y="0"/>
                  </a:moveTo>
                  <a:cubicBezTo>
                    <a:pt x="0" y="15"/>
                    <a:pt x="0" y="30"/>
                    <a:pt x="15" y="45"/>
                  </a:cubicBezTo>
                  <a:cubicBezTo>
                    <a:pt x="30" y="64"/>
                    <a:pt x="45" y="64"/>
                    <a:pt x="64" y="64"/>
                  </a:cubicBezTo>
                  <a:cubicBezTo>
                    <a:pt x="64" y="45"/>
                    <a:pt x="79" y="30"/>
                    <a:pt x="64" y="15"/>
                  </a:cubicBezTo>
                  <a:cubicBezTo>
                    <a:pt x="45" y="0"/>
                    <a:pt x="30" y="0"/>
                    <a:pt x="15"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2"/>
            <p:cNvSpPr/>
            <p:nvPr/>
          </p:nvSpPr>
          <p:spPr>
            <a:xfrm>
              <a:off x="661800" y="2815000"/>
              <a:ext cx="1500" cy="1675"/>
            </a:xfrm>
            <a:custGeom>
              <a:rect b="b" l="l" r="r" t="t"/>
              <a:pathLst>
                <a:path extrusionOk="0" h="67" w="60">
                  <a:moveTo>
                    <a:pt x="37" y="0"/>
                  </a:moveTo>
                  <a:cubicBezTo>
                    <a:pt x="30" y="0"/>
                    <a:pt x="22" y="4"/>
                    <a:pt x="15" y="12"/>
                  </a:cubicBezTo>
                  <a:cubicBezTo>
                    <a:pt x="0" y="30"/>
                    <a:pt x="0" y="45"/>
                    <a:pt x="0" y="60"/>
                  </a:cubicBezTo>
                  <a:cubicBezTo>
                    <a:pt x="10" y="60"/>
                    <a:pt x="20" y="67"/>
                    <a:pt x="30" y="67"/>
                  </a:cubicBezTo>
                  <a:cubicBezTo>
                    <a:pt x="35" y="67"/>
                    <a:pt x="40" y="65"/>
                    <a:pt x="45" y="60"/>
                  </a:cubicBezTo>
                  <a:cubicBezTo>
                    <a:pt x="60" y="45"/>
                    <a:pt x="60" y="30"/>
                    <a:pt x="60" y="12"/>
                  </a:cubicBezTo>
                  <a:cubicBezTo>
                    <a:pt x="52" y="4"/>
                    <a:pt x="45" y="0"/>
                    <a:pt x="37" y="0"/>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a:off x="659075" y="2811825"/>
              <a:ext cx="1900" cy="1500"/>
            </a:xfrm>
            <a:custGeom>
              <a:rect b="b" l="l" r="r" t="t"/>
              <a:pathLst>
                <a:path extrusionOk="0" h="60" w="76">
                  <a:moveTo>
                    <a:pt x="16" y="1"/>
                  </a:moveTo>
                  <a:cubicBezTo>
                    <a:pt x="1" y="16"/>
                    <a:pt x="1" y="30"/>
                    <a:pt x="16" y="45"/>
                  </a:cubicBezTo>
                  <a:cubicBezTo>
                    <a:pt x="16" y="55"/>
                    <a:pt x="23" y="59"/>
                    <a:pt x="33" y="59"/>
                  </a:cubicBezTo>
                  <a:cubicBezTo>
                    <a:pt x="42" y="59"/>
                    <a:pt x="53" y="55"/>
                    <a:pt x="61" y="45"/>
                  </a:cubicBezTo>
                  <a:cubicBezTo>
                    <a:pt x="61" y="45"/>
                    <a:pt x="76" y="16"/>
                    <a:pt x="61" y="16"/>
                  </a:cubicBezTo>
                  <a:cubicBezTo>
                    <a:pt x="46" y="1"/>
                    <a:pt x="31" y="1"/>
                    <a:pt x="16" y="1"/>
                  </a:cubicBezTo>
                  <a:close/>
                </a:path>
              </a:pathLst>
            </a:custGeom>
            <a:solidFill>
              <a:srgbClr val="F4A8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a:off x="655550" y="2825825"/>
              <a:ext cx="1600" cy="1500"/>
            </a:xfrm>
            <a:custGeom>
              <a:rect b="b" l="l" r="r" t="t"/>
              <a:pathLst>
                <a:path extrusionOk="0" h="60" w="64">
                  <a:moveTo>
                    <a:pt x="15" y="0"/>
                  </a:moveTo>
                  <a:cubicBezTo>
                    <a:pt x="0" y="15"/>
                    <a:pt x="0" y="30"/>
                    <a:pt x="15" y="45"/>
                  </a:cubicBezTo>
                  <a:cubicBezTo>
                    <a:pt x="15" y="54"/>
                    <a:pt x="19" y="59"/>
                    <a:pt x="25" y="59"/>
                  </a:cubicBezTo>
                  <a:cubicBezTo>
                    <a:pt x="31" y="59"/>
                    <a:pt x="39" y="54"/>
                    <a:pt x="49" y="45"/>
                  </a:cubicBezTo>
                  <a:cubicBezTo>
                    <a:pt x="64" y="45"/>
                    <a:pt x="64" y="30"/>
                    <a:pt x="64" y="15"/>
                  </a:cubicBezTo>
                  <a:cubicBezTo>
                    <a:pt x="49" y="0"/>
                    <a:pt x="30" y="0"/>
                    <a:pt x="15"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p:nvPr/>
          </p:nvSpPr>
          <p:spPr>
            <a:xfrm>
              <a:off x="652825" y="2822000"/>
              <a:ext cx="1625" cy="1500"/>
            </a:xfrm>
            <a:custGeom>
              <a:rect b="b" l="l" r="r" t="t"/>
              <a:pathLst>
                <a:path extrusionOk="0" h="60" w="65">
                  <a:moveTo>
                    <a:pt x="31" y="0"/>
                  </a:moveTo>
                  <a:cubicBezTo>
                    <a:pt x="23" y="0"/>
                    <a:pt x="16" y="4"/>
                    <a:pt x="16" y="11"/>
                  </a:cubicBezTo>
                  <a:cubicBezTo>
                    <a:pt x="1" y="11"/>
                    <a:pt x="1" y="45"/>
                    <a:pt x="1" y="45"/>
                  </a:cubicBezTo>
                  <a:cubicBezTo>
                    <a:pt x="16" y="60"/>
                    <a:pt x="31" y="60"/>
                    <a:pt x="46" y="60"/>
                  </a:cubicBezTo>
                  <a:cubicBezTo>
                    <a:pt x="64" y="45"/>
                    <a:pt x="64" y="30"/>
                    <a:pt x="46" y="11"/>
                  </a:cubicBezTo>
                  <a:cubicBezTo>
                    <a:pt x="46" y="4"/>
                    <a:pt x="38" y="0"/>
                    <a:pt x="31" y="0"/>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2"/>
            <p:cNvSpPr/>
            <p:nvPr/>
          </p:nvSpPr>
          <p:spPr>
            <a:xfrm>
              <a:off x="650125" y="2818650"/>
              <a:ext cx="1525" cy="1675"/>
            </a:xfrm>
            <a:custGeom>
              <a:rect b="b" l="l" r="r" t="t"/>
              <a:pathLst>
                <a:path extrusionOk="0" h="67" w="61">
                  <a:moveTo>
                    <a:pt x="31" y="1"/>
                  </a:moveTo>
                  <a:cubicBezTo>
                    <a:pt x="26" y="1"/>
                    <a:pt x="21" y="2"/>
                    <a:pt x="16" y="7"/>
                  </a:cubicBezTo>
                  <a:cubicBezTo>
                    <a:pt x="1" y="22"/>
                    <a:pt x="1" y="37"/>
                    <a:pt x="16" y="52"/>
                  </a:cubicBezTo>
                  <a:cubicBezTo>
                    <a:pt x="16" y="62"/>
                    <a:pt x="19" y="66"/>
                    <a:pt x="25" y="66"/>
                  </a:cubicBezTo>
                  <a:cubicBezTo>
                    <a:pt x="31" y="66"/>
                    <a:pt x="38" y="62"/>
                    <a:pt x="45" y="52"/>
                  </a:cubicBezTo>
                  <a:cubicBezTo>
                    <a:pt x="60" y="37"/>
                    <a:pt x="60" y="22"/>
                    <a:pt x="60" y="7"/>
                  </a:cubicBezTo>
                  <a:cubicBezTo>
                    <a:pt x="50" y="7"/>
                    <a:pt x="40" y="1"/>
                    <a:pt x="31" y="1"/>
                  </a:cubicBezTo>
                  <a:close/>
                </a:path>
              </a:pathLst>
            </a:custGeom>
            <a:solidFill>
              <a:srgbClr val="F9CAD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33"/>
          <p:cNvSpPr txBox="1"/>
          <p:nvPr>
            <p:ph type="title"/>
          </p:nvPr>
        </p:nvSpPr>
        <p:spPr>
          <a:xfrm>
            <a:off x="720000" y="5400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Data Source </a:t>
            </a:r>
            <a:endParaRPr sz="2400"/>
          </a:p>
        </p:txBody>
      </p:sp>
      <p:sp>
        <p:nvSpPr>
          <p:cNvPr id="1127" name="Google Shape;1127;p33"/>
          <p:cNvSpPr txBox="1"/>
          <p:nvPr>
            <p:ph idx="4294967295" type="subTitle"/>
          </p:nvPr>
        </p:nvSpPr>
        <p:spPr>
          <a:xfrm>
            <a:off x="764300" y="2844738"/>
            <a:ext cx="2276700" cy="90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Response data from surveys on COVID response disseminated by the US Government</a:t>
            </a:r>
            <a:endParaRPr/>
          </a:p>
        </p:txBody>
      </p:sp>
      <p:sp>
        <p:nvSpPr>
          <p:cNvPr id="1128" name="Google Shape;1128;p33"/>
          <p:cNvSpPr txBox="1"/>
          <p:nvPr>
            <p:ph idx="4294967295" type="title"/>
          </p:nvPr>
        </p:nvSpPr>
        <p:spPr>
          <a:xfrm>
            <a:off x="889363" y="3829638"/>
            <a:ext cx="20268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Reliability</a:t>
            </a:r>
            <a:endParaRPr sz="1800"/>
          </a:p>
        </p:txBody>
      </p:sp>
      <p:sp>
        <p:nvSpPr>
          <p:cNvPr id="1129" name="Google Shape;1129;p33"/>
          <p:cNvSpPr txBox="1"/>
          <p:nvPr>
            <p:ph idx="4294967295" type="subTitle"/>
          </p:nvPr>
        </p:nvSpPr>
        <p:spPr>
          <a:xfrm>
            <a:off x="3297466" y="2844738"/>
            <a:ext cx="2549400" cy="90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Data collected every 2 weeks for 27 periods, with an average number of periodic </a:t>
            </a:r>
            <a:r>
              <a:rPr lang="en"/>
              <a:t>respondents</a:t>
            </a:r>
            <a:r>
              <a:rPr lang="en"/>
              <a:t> of ~70,000*</a:t>
            </a:r>
            <a:endParaRPr/>
          </a:p>
        </p:txBody>
      </p:sp>
      <p:sp>
        <p:nvSpPr>
          <p:cNvPr id="1130" name="Google Shape;1130;p33"/>
          <p:cNvSpPr txBox="1"/>
          <p:nvPr>
            <p:ph idx="4294967295" type="title"/>
          </p:nvPr>
        </p:nvSpPr>
        <p:spPr>
          <a:xfrm>
            <a:off x="3558614" y="3829638"/>
            <a:ext cx="20268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Continuity</a:t>
            </a:r>
            <a:endParaRPr sz="1800"/>
          </a:p>
        </p:txBody>
      </p:sp>
      <p:sp>
        <p:nvSpPr>
          <p:cNvPr id="1131" name="Google Shape;1131;p33"/>
          <p:cNvSpPr txBox="1"/>
          <p:nvPr>
            <p:ph idx="4294967295" type="subTitle"/>
          </p:nvPr>
        </p:nvSpPr>
        <p:spPr>
          <a:xfrm>
            <a:off x="6102921" y="2844738"/>
            <a:ext cx="2276700" cy="908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t>Comprehensive datasets covering 50 states &amp; D.C with questions on health, employment, education... </a:t>
            </a:r>
            <a:endParaRPr/>
          </a:p>
        </p:txBody>
      </p:sp>
      <p:sp>
        <p:nvSpPr>
          <p:cNvPr id="1132" name="Google Shape;1132;p33"/>
          <p:cNvSpPr txBox="1"/>
          <p:nvPr>
            <p:ph idx="4294967295" type="title"/>
          </p:nvPr>
        </p:nvSpPr>
        <p:spPr>
          <a:xfrm>
            <a:off x="6227869" y="3829638"/>
            <a:ext cx="2026800" cy="24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Coverage</a:t>
            </a:r>
            <a:endParaRPr sz="1800"/>
          </a:p>
        </p:txBody>
      </p:sp>
      <p:grpSp>
        <p:nvGrpSpPr>
          <p:cNvPr id="1133" name="Google Shape;1133;p33"/>
          <p:cNvGrpSpPr/>
          <p:nvPr/>
        </p:nvGrpSpPr>
        <p:grpSpPr>
          <a:xfrm>
            <a:off x="1696151" y="2310179"/>
            <a:ext cx="413224" cy="360703"/>
            <a:chOff x="2763675" y="1289475"/>
            <a:chExt cx="47400" cy="41375"/>
          </a:xfrm>
        </p:grpSpPr>
        <p:sp>
          <p:nvSpPr>
            <p:cNvPr id="1134" name="Google Shape;1134;p33"/>
            <p:cNvSpPr/>
            <p:nvPr/>
          </p:nvSpPr>
          <p:spPr>
            <a:xfrm>
              <a:off x="2763675" y="1289475"/>
              <a:ext cx="47400" cy="41375"/>
            </a:xfrm>
            <a:custGeom>
              <a:rect b="b" l="l" r="r" t="t"/>
              <a:pathLst>
                <a:path extrusionOk="0" h="1655" w="1896">
                  <a:moveTo>
                    <a:pt x="937" y="1"/>
                  </a:moveTo>
                  <a:cubicBezTo>
                    <a:pt x="787" y="1"/>
                    <a:pt x="634" y="40"/>
                    <a:pt x="496" y="121"/>
                  </a:cubicBezTo>
                  <a:cubicBezTo>
                    <a:pt x="123" y="371"/>
                    <a:pt x="0" y="886"/>
                    <a:pt x="250" y="1274"/>
                  </a:cubicBezTo>
                  <a:cubicBezTo>
                    <a:pt x="407" y="1521"/>
                    <a:pt x="673" y="1655"/>
                    <a:pt x="945" y="1655"/>
                  </a:cubicBezTo>
                  <a:cubicBezTo>
                    <a:pt x="1101" y="1655"/>
                    <a:pt x="1258" y="1611"/>
                    <a:pt x="1399" y="1520"/>
                  </a:cubicBezTo>
                  <a:cubicBezTo>
                    <a:pt x="1772" y="1274"/>
                    <a:pt x="1896" y="759"/>
                    <a:pt x="1649" y="386"/>
                  </a:cubicBezTo>
                  <a:cubicBezTo>
                    <a:pt x="1487" y="135"/>
                    <a:pt x="1215" y="1"/>
                    <a:pt x="9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a:off x="2769925" y="1298750"/>
              <a:ext cx="35000" cy="22600"/>
            </a:xfrm>
            <a:custGeom>
              <a:rect b="b" l="l" r="r" t="t"/>
              <a:pathLst>
                <a:path extrusionOk="0" h="904" w="1400">
                  <a:moveTo>
                    <a:pt x="0" y="0"/>
                  </a:moveTo>
                  <a:lnTo>
                    <a:pt x="0" y="903"/>
                  </a:lnTo>
                  <a:lnTo>
                    <a:pt x="1399" y="903"/>
                  </a:lnTo>
                  <a:lnTo>
                    <a:pt x="13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2768700" y="1297150"/>
              <a:ext cx="37350" cy="25675"/>
            </a:xfrm>
            <a:custGeom>
              <a:rect b="b" l="l" r="r" t="t"/>
              <a:pathLst>
                <a:path extrusionOk="0" h="1027" w="1494">
                  <a:moveTo>
                    <a:pt x="1385" y="1"/>
                  </a:moveTo>
                  <a:lnTo>
                    <a:pt x="1" y="889"/>
                  </a:lnTo>
                  <a:cubicBezTo>
                    <a:pt x="16" y="904"/>
                    <a:pt x="34" y="934"/>
                    <a:pt x="49" y="967"/>
                  </a:cubicBezTo>
                  <a:cubicBezTo>
                    <a:pt x="64" y="997"/>
                    <a:pt x="79" y="1012"/>
                    <a:pt x="94" y="1027"/>
                  </a:cubicBezTo>
                  <a:lnTo>
                    <a:pt x="1493" y="158"/>
                  </a:lnTo>
                  <a:cubicBezTo>
                    <a:pt x="1478" y="128"/>
                    <a:pt x="1463" y="113"/>
                    <a:pt x="1448" y="94"/>
                  </a:cubicBezTo>
                  <a:lnTo>
                    <a:pt x="1448" y="79"/>
                  </a:lnTo>
                  <a:lnTo>
                    <a:pt x="1448" y="64"/>
                  </a:lnTo>
                  <a:lnTo>
                    <a:pt x="1433" y="64"/>
                  </a:lnTo>
                  <a:cubicBezTo>
                    <a:pt x="1415" y="49"/>
                    <a:pt x="1400" y="20"/>
                    <a:pt x="1385" y="1"/>
                  </a:cubicBezTo>
                  <a:close/>
                </a:path>
              </a:pathLst>
            </a:custGeom>
            <a:solidFill>
              <a:srgbClr val="EF81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33"/>
          <p:cNvGrpSpPr/>
          <p:nvPr/>
        </p:nvGrpSpPr>
        <p:grpSpPr>
          <a:xfrm>
            <a:off x="4349645" y="2266008"/>
            <a:ext cx="410436" cy="449045"/>
            <a:chOff x="2205863" y="540000"/>
            <a:chExt cx="768463" cy="840750"/>
          </a:xfrm>
        </p:grpSpPr>
        <p:sp>
          <p:nvSpPr>
            <p:cNvPr id="1138" name="Google Shape;1138;p33"/>
            <p:cNvSpPr/>
            <p:nvPr/>
          </p:nvSpPr>
          <p:spPr>
            <a:xfrm>
              <a:off x="2305502" y="673504"/>
              <a:ext cx="607607" cy="608258"/>
            </a:xfrm>
            <a:custGeom>
              <a:rect b="b" l="l" r="r" t="t"/>
              <a:pathLst>
                <a:path extrusionOk="0" h="934" w="933">
                  <a:moveTo>
                    <a:pt x="467" y="0"/>
                  </a:moveTo>
                  <a:cubicBezTo>
                    <a:pt x="220" y="0"/>
                    <a:pt x="0" y="202"/>
                    <a:pt x="0" y="467"/>
                  </a:cubicBezTo>
                  <a:cubicBezTo>
                    <a:pt x="0" y="713"/>
                    <a:pt x="220" y="933"/>
                    <a:pt x="467" y="933"/>
                  </a:cubicBezTo>
                  <a:cubicBezTo>
                    <a:pt x="731" y="933"/>
                    <a:pt x="933" y="713"/>
                    <a:pt x="933" y="467"/>
                  </a:cubicBezTo>
                  <a:cubicBezTo>
                    <a:pt x="933" y="202"/>
                    <a:pt x="731" y="0"/>
                    <a:pt x="467" y="0"/>
                  </a:cubicBezTo>
                  <a:close/>
                </a:path>
              </a:pathLst>
            </a:custGeom>
            <a:solidFill>
              <a:srgbClr val="F6AF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a:off x="2378441" y="540000"/>
              <a:ext cx="243564" cy="233795"/>
            </a:xfrm>
            <a:custGeom>
              <a:rect b="b" l="l" r="r" t="t"/>
              <a:pathLst>
                <a:path extrusionOk="0" h="359" w="374">
                  <a:moveTo>
                    <a:pt x="187" y="0"/>
                  </a:moveTo>
                  <a:cubicBezTo>
                    <a:pt x="93" y="0"/>
                    <a:pt x="0" y="78"/>
                    <a:pt x="0" y="172"/>
                  </a:cubicBezTo>
                  <a:cubicBezTo>
                    <a:pt x="0" y="280"/>
                    <a:pt x="93" y="358"/>
                    <a:pt x="187" y="358"/>
                  </a:cubicBezTo>
                  <a:cubicBezTo>
                    <a:pt x="295" y="358"/>
                    <a:pt x="373" y="280"/>
                    <a:pt x="373" y="172"/>
                  </a:cubicBezTo>
                  <a:cubicBezTo>
                    <a:pt x="373" y="78"/>
                    <a:pt x="295" y="0"/>
                    <a:pt x="18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a:off x="2205863" y="894274"/>
              <a:ext cx="182347" cy="182998"/>
            </a:xfrm>
            <a:custGeom>
              <a:rect b="b" l="l" r="r" t="t"/>
              <a:pathLst>
                <a:path extrusionOk="0" h="281" w="280">
                  <a:moveTo>
                    <a:pt x="138" y="1"/>
                  </a:moveTo>
                  <a:cubicBezTo>
                    <a:pt x="60" y="1"/>
                    <a:pt x="0" y="64"/>
                    <a:pt x="0" y="143"/>
                  </a:cubicBezTo>
                  <a:cubicBezTo>
                    <a:pt x="0" y="221"/>
                    <a:pt x="60" y="281"/>
                    <a:pt x="138" y="281"/>
                  </a:cubicBezTo>
                  <a:cubicBezTo>
                    <a:pt x="217" y="281"/>
                    <a:pt x="280" y="221"/>
                    <a:pt x="280" y="143"/>
                  </a:cubicBezTo>
                  <a:cubicBezTo>
                    <a:pt x="280" y="64"/>
                    <a:pt x="217" y="1"/>
                    <a:pt x="1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a:off x="2752252" y="683273"/>
              <a:ext cx="182998" cy="182347"/>
            </a:xfrm>
            <a:custGeom>
              <a:rect b="b" l="l" r="r" t="t"/>
              <a:pathLst>
                <a:path extrusionOk="0" h="280" w="281">
                  <a:moveTo>
                    <a:pt x="139" y="0"/>
                  </a:moveTo>
                  <a:cubicBezTo>
                    <a:pt x="60" y="0"/>
                    <a:pt x="1" y="60"/>
                    <a:pt x="1" y="138"/>
                  </a:cubicBezTo>
                  <a:cubicBezTo>
                    <a:pt x="1" y="217"/>
                    <a:pt x="60" y="280"/>
                    <a:pt x="139" y="280"/>
                  </a:cubicBezTo>
                  <a:cubicBezTo>
                    <a:pt x="217" y="280"/>
                    <a:pt x="281" y="217"/>
                    <a:pt x="281" y="138"/>
                  </a:cubicBezTo>
                  <a:cubicBezTo>
                    <a:pt x="281" y="60"/>
                    <a:pt x="217" y="0"/>
                    <a:pt x="13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a:off x="2478081" y="1198403"/>
              <a:ext cx="182347" cy="182347"/>
            </a:xfrm>
            <a:custGeom>
              <a:rect b="b" l="l" r="r" t="t"/>
              <a:pathLst>
                <a:path extrusionOk="0" h="280" w="280">
                  <a:moveTo>
                    <a:pt x="142" y="0"/>
                  </a:moveTo>
                  <a:cubicBezTo>
                    <a:pt x="63" y="0"/>
                    <a:pt x="0" y="64"/>
                    <a:pt x="0" y="142"/>
                  </a:cubicBezTo>
                  <a:cubicBezTo>
                    <a:pt x="0" y="220"/>
                    <a:pt x="63" y="280"/>
                    <a:pt x="142" y="280"/>
                  </a:cubicBezTo>
                  <a:cubicBezTo>
                    <a:pt x="220" y="280"/>
                    <a:pt x="280" y="220"/>
                    <a:pt x="280" y="142"/>
                  </a:cubicBezTo>
                  <a:cubicBezTo>
                    <a:pt x="280" y="64"/>
                    <a:pt x="220" y="0"/>
                    <a:pt x="1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a:off x="2752252" y="996519"/>
              <a:ext cx="222073" cy="233795"/>
            </a:xfrm>
            <a:custGeom>
              <a:rect b="b" l="l" r="r" t="t"/>
              <a:pathLst>
                <a:path extrusionOk="0" h="359" w="341">
                  <a:moveTo>
                    <a:pt x="172" y="0"/>
                  </a:moveTo>
                  <a:cubicBezTo>
                    <a:pt x="79" y="0"/>
                    <a:pt x="1" y="79"/>
                    <a:pt x="1" y="172"/>
                  </a:cubicBezTo>
                  <a:cubicBezTo>
                    <a:pt x="1" y="280"/>
                    <a:pt x="79" y="359"/>
                    <a:pt x="172" y="359"/>
                  </a:cubicBezTo>
                  <a:cubicBezTo>
                    <a:pt x="266" y="359"/>
                    <a:pt x="340" y="280"/>
                    <a:pt x="340" y="172"/>
                  </a:cubicBezTo>
                  <a:cubicBezTo>
                    <a:pt x="340" y="79"/>
                    <a:pt x="266" y="0"/>
                    <a:pt x="1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33"/>
          <p:cNvGrpSpPr/>
          <p:nvPr/>
        </p:nvGrpSpPr>
        <p:grpSpPr>
          <a:xfrm>
            <a:off x="7000376" y="2281546"/>
            <a:ext cx="481766" cy="417969"/>
            <a:chOff x="3247125" y="1623725"/>
            <a:chExt cx="57225" cy="49650"/>
          </a:xfrm>
        </p:grpSpPr>
        <p:sp>
          <p:nvSpPr>
            <p:cNvPr id="1145" name="Google Shape;1145;p33"/>
            <p:cNvSpPr/>
            <p:nvPr/>
          </p:nvSpPr>
          <p:spPr>
            <a:xfrm>
              <a:off x="3247125" y="1623725"/>
              <a:ext cx="57225" cy="49650"/>
            </a:xfrm>
            <a:custGeom>
              <a:rect b="b" l="l" r="r" t="t"/>
              <a:pathLst>
                <a:path extrusionOk="0" h="1986" w="2289">
                  <a:moveTo>
                    <a:pt x="571" y="1"/>
                  </a:moveTo>
                  <a:cubicBezTo>
                    <a:pt x="424" y="1"/>
                    <a:pt x="276" y="63"/>
                    <a:pt x="173" y="184"/>
                  </a:cubicBezTo>
                  <a:cubicBezTo>
                    <a:pt x="1" y="404"/>
                    <a:pt x="35" y="728"/>
                    <a:pt x="251" y="915"/>
                  </a:cubicBezTo>
                  <a:lnTo>
                    <a:pt x="1385" y="1863"/>
                  </a:lnTo>
                  <a:cubicBezTo>
                    <a:pt x="1483" y="1945"/>
                    <a:pt x="1602" y="1986"/>
                    <a:pt x="1720" y="1986"/>
                  </a:cubicBezTo>
                  <a:cubicBezTo>
                    <a:pt x="1867" y="1986"/>
                    <a:pt x="2013" y="1923"/>
                    <a:pt x="2117" y="1803"/>
                  </a:cubicBezTo>
                  <a:cubicBezTo>
                    <a:pt x="2288" y="1583"/>
                    <a:pt x="2258" y="1258"/>
                    <a:pt x="2038" y="1072"/>
                  </a:cubicBezTo>
                  <a:lnTo>
                    <a:pt x="904" y="124"/>
                  </a:lnTo>
                  <a:cubicBezTo>
                    <a:pt x="808" y="41"/>
                    <a:pt x="689" y="1"/>
                    <a:pt x="57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a:off x="3247125" y="1623725"/>
              <a:ext cx="36975" cy="34925"/>
            </a:xfrm>
            <a:custGeom>
              <a:rect b="b" l="l" r="r" t="t"/>
              <a:pathLst>
                <a:path extrusionOk="0" h="1397" w="1479">
                  <a:moveTo>
                    <a:pt x="571" y="1"/>
                  </a:moveTo>
                  <a:cubicBezTo>
                    <a:pt x="424" y="1"/>
                    <a:pt x="276" y="63"/>
                    <a:pt x="173" y="184"/>
                  </a:cubicBezTo>
                  <a:cubicBezTo>
                    <a:pt x="1" y="404"/>
                    <a:pt x="35" y="728"/>
                    <a:pt x="251" y="915"/>
                  </a:cubicBezTo>
                  <a:lnTo>
                    <a:pt x="811" y="1396"/>
                  </a:lnTo>
                  <a:lnTo>
                    <a:pt x="1479" y="605"/>
                  </a:lnTo>
                  <a:lnTo>
                    <a:pt x="904" y="124"/>
                  </a:lnTo>
                  <a:cubicBezTo>
                    <a:pt x="808" y="41"/>
                    <a:pt x="689" y="1"/>
                    <a:pt x="5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33"/>
          <p:cNvSpPr txBox="1"/>
          <p:nvPr/>
        </p:nvSpPr>
        <p:spPr>
          <a:xfrm>
            <a:off x="720000" y="1432600"/>
            <a:ext cx="791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112E51"/>
                </a:solidFill>
                <a:highlight>
                  <a:srgbClr val="FFFFFF"/>
                </a:highlight>
                <a:latin typeface="Roboto"/>
                <a:ea typeface="Roboto"/>
                <a:cs typeface="Roboto"/>
                <a:sym typeface="Roboto"/>
              </a:rPr>
              <a:t>Primary data source: </a:t>
            </a:r>
            <a:r>
              <a:rPr lang="en" sz="1700" u="sng">
                <a:solidFill>
                  <a:schemeClr val="hlink"/>
                </a:solidFill>
                <a:highlight>
                  <a:srgbClr val="FFFFFF"/>
                </a:highlight>
                <a:latin typeface="Roboto"/>
                <a:ea typeface="Roboto"/>
                <a:cs typeface="Roboto"/>
                <a:sym typeface="Roboto"/>
                <a:hlinkClick r:id="rId3"/>
              </a:rPr>
              <a:t>Household Pulse Survey Data</a:t>
            </a:r>
            <a:r>
              <a:rPr lang="en" sz="1700">
                <a:solidFill>
                  <a:srgbClr val="112E51"/>
                </a:solidFill>
                <a:highlight>
                  <a:srgbClr val="FFFFFF"/>
                </a:highlight>
                <a:latin typeface="Roboto"/>
                <a:ea typeface="Roboto"/>
                <a:cs typeface="Roboto"/>
                <a:sym typeface="Roboto"/>
              </a:rPr>
              <a:t>*</a:t>
            </a:r>
            <a:r>
              <a:rPr lang="en" sz="1700">
                <a:solidFill>
                  <a:srgbClr val="112E51"/>
                </a:solidFill>
                <a:highlight>
                  <a:srgbClr val="FFFFFF"/>
                </a:highlight>
                <a:latin typeface="Roboto"/>
                <a:ea typeface="Roboto"/>
                <a:cs typeface="Roboto"/>
                <a:sym typeface="Roboto"/>
              </a:rPr>
              <a:t> by US Census Bureau</a:t>
            </a:r>
            <a:endParaRPr sz="1700">
              <a:solidFill>
                <a:srgbClr val="112E51"/>
              </a:solidFill>
              <a:highlight>
                <a:srgbClr val="FFFFFF"/>
              </a:highlight>
              <a:latin typeface="Roboto"/>
              <a:ea typeface="Roboto"/>
              <a:cs typeface="Roboto"/>
              <a:sym typeface="Roboto"/>
            </a:endParaRPr>
          </a:p>
        </p:txBody>
      </p:sp>
      <p:grpSp>
        <p:nvGrpSpPr>
          <p:cNvPr id="1148" name="Google Shape;1148;p33"/>
          <p:cNvGrpSpPr/>
          <p:nvPr/>
        </p:nvGrpSpPr>
        <p:grpSpPr>
          <a:xfrm>
            <a:off x="2539098" y="811562"/>
            <a:ext cx="449351" cy="134550"/>
            <a:chOff x="826998" y="3699099"/>
            <a:chExt cx="449351" cy="134550"/>
          </a:xfrm>
        </p:grpSpPr>
        <p:sp>
          <p:nvSpPr>
            <p:cNvPr id="1149" name="Google Shape;1149;p33"/>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34"/>
          <p:cNvSpPr txBox="1"/>
          <p:nvPr>
            <p:ph type="title"/>
          </p:nvPr>
        </p:nvSpPr>
        <p:spPr>
          <a:xfrm>
            <a:off x="4572000" y="1878250"/>
            <a:ext cx="2743200" cy="83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1157" name="Google Shape;1157;p34"/>
          <p:cNvSpPr txBox="1"/>
          <p:nvPr>
            <p:ph idx="1" type="subTitle"/>
          </p:nvPr>
        </p:nvSpPr>
        <p:spPr>
          <a:xfrm>
            <a:off x="4572000" y="2672775"/>
            <a:ext cx="2938200" cy="12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Findings, visualizations, and insights by subgroups</a:t>
            </a:r>
            <a:endParaRPr/>
          </a:p>
          <a:p>
            <a:pPr indent="0" lvl="0" marL="0" rtl="0" algn="l">
              <a:spcBef>
                <a:spcPts val="0"/>
              </a:spcBef>
              <a:spcAft>
                <a:spcPts val="0"/>
              </a:spcAft>
              <a:buNone/>
            </a:pPr>
            <a:r>
              <a:t/>
            </a:r>
            <a:endParaRPr/>
          </a:p>
        </p:txBody>
      </p:sp>
      <p:grpSp>
        <p:nvGrpSpPr>
          <p:cNvPr id="1158" name="Google Shape;1158;p34"/>
          <p:cNvGrpSpPr/>
          <p:nvPr/>
        </p:nvGrpSpPr>
        <p:grpSpPr>
          <a:xfrm>
            <a:off x="4651973" y="3437699"/>
            <a:ext cx="449351" cy="134550"/>
            <a:chOff x="826998" y="3699099"/>
            <a:chExt cx="449351" cy="134550"/>
          </a:xfrm>
        </p:grpSpPr>
        <p:sp>
          <p:nvSpPr>
            <p:cNvPr id="1159" name="Google Shape;1159;p34"/>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4"/>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4"/>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2" name="Google Shape;1162;p34"/>
          <p:cNvGrpSpPr/>
          <p:nvPr/>
        </p:nvGrpSpPr>
        <p:grpSpPr>
          <a:xfrm>
            <a:off x="2225512" y="1032074"/>
            <a:ext cx="1909765" cy="2715006"/>
            <a:chOff x="2408825" y="3738750"/>
            <a:chExt cx="366150" cy="520525"/>
          </a:xfrm>
        </p:grpSpPr>
        <p:sp>
          <p:nvSpPr>
            <p:cNvPr id="1163" name="Google Shape;1163;p34"/>
            <p:cNvSpPr/>
            <p:nvPr/>
          </p:nvSpPr>
          <p:spPr>
            <a:xfrm>
              <a:off x="2611725" y="4236675"/>
              <a:ext cx="106550" cy="17100"/>
            </a:xfrm>
            <a:custGeom>
              <a:rect b="b" l="l" r="r" t="t"/>
              <a:pathLst>
                <a:path extrusionOk="0" h="684" w="4262">
                  <a:moveTo>
                    <a:pt x="343" y="0"/>
                  </a:moveTo>
                  <a:cubicBezTo>
                    <a:pt x="157" y="0"/>
                    <a:pt x="0" y="157"/>
                    <a:pt x="0" y="343"/>
                  </a:cubicBezTo>
                  <a:cubicBezTo>
                    <a:pt x="0" y="530"/>
                    <a:pt x="157" y="683"/>
                    <a:pt x="343" y="683"/>
                  </a:cubicBezTo>
                  <a:lnTo>
                    <a:pt x="3918" y="683"/>
                  </a:lnTo>
                  <a:cubicBezTo>
                    <a:pt x="4104" y="683"/>
                    <a:pt x="4261" y="530"/>
                    <a:pt x="4261" y="343"/>
                  </a:cubicBezTo>
                  <a:cubicBezTo>
                    <a:pt x="4261" y="157"/>
                    <a:pt x="4104" y="0"/>
                    <a:pt x="3918" y="0"/>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34"/>
            <p:cNvGrpSpPr/>
            <p:nvPr/>
          </p:nvGrpSpPr>
          <p:grpSpPr>
            <a:xfrm>
              <a:off x="2612450" y="3738750"/>
              <a:ext cx="104975" cy="511550"/>
              <a:chOff x="2612450" y="3738750"/>
              <a:chExt cx="104975" cy="511550"/>
            </a:xfrm>
          </p:grpSpPr>
          <p:sp>
            <p:nvSpPr>
              <p:cNvPr id="1165" name="Google Shape;1165;p34"/>
              <p:cNvSpPr/>
              <p:nvPr/>
            </p:nvSpPr>
            <p:spPr>
              <a:xfrm>
                <a:off x="2663400" y="3738750"/>
                <a:ext cx="3100" cy="106925"/>
              </a:xfrm>
              <a:custGeom>
                <a:rect b="b" l="l" r="r" t="t"/>
                <a:pathLst>
                  <a:path extrusionOk="0" h="4277" w="124">
                    <a:moveTo>
                      <a:pt x="0" y="0"/>
                    </a:moveTo>
                    <a:lnTo>
                      <a:pt x="0" y="4276"/>
                    </a:lnTo>
                    <a:lnTo>
                      <a:pt x="123" y="4276"/>
                    </a:lnTo>
                    <a:lnTo>
                      <a:pt x="123" y="0"/>
                    </a:lnTo>
                    <a:close/>
                  </a:path>
                </a:pathLst>
              </a:custGeom>
              <a:solidFill>
                <a:srgbClr val="89B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4"/>
              <p:cNvSpPr/>
              <p:nvPr/>
            </p:nvSpPr>
            <p:spPr>
              <a:xfrm>
                <a:off x="2630750" y="3849550"/>
                <a:ext cx="68400" cy="309825"/>
              </a:xfrm>
              <a:custGeom>
                <a:rect b="b" l="l" r="r" t="t"/>
                <a:pathLst>
                  <a:path extrusionOk="0" h="12393" w="2736">
                    <a:moveTo>
                      <a:pt x="1198" y="1"/>
                    </a:moveTo>
                    <a:cubicBezTo>
                      <a:pt x="903" y="31"/>
                      <a:pt x="623" y="172"/>
                      <a:pt x="403" y="389"/>
                    </a:cubicBezTo>
                    <a:cubicBezTo>
                      <a:pt x="142" y="639"/>
                      <a:pt x="0" y="978"/>
                      <a:pt x="0" y="1352"/>
                    </a:cubicBezTo>
                    <a:lnTo>
                      <a:pt x="0" y="12377"/>
                    </a:lnTo>
                    <a:lnTo>
                      <a:pt x="2735" y="12392"/>
                    </a:lnTo>
                    <a:lnTo>
                      <a:pt x="2735" y="1352"/>
                    </a:lnTo>
                    <a:cubicBezTo>
                      <a:pt x="2735" y="870"/>
                      <a:pt x="2489" y="437"/>
                      <a:pt x="2082" y="187"/>
                    </a:cubicBezTo>
                    <a:cubicBezTo>
                      <a:pt x="1914" y="79"/>
                      <a:pt x="1728" y="16"/>
                      <a:pt x="1541"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4"/>
              <p:cNvSpPr/>
              <p:nvPr/>
            </p:nvSpPr>
            <p:spPr>
              <a:xfrm>
                <a:off x="2650600" y="3898150"/>
                <a:ext cx="28400" cy="347125"/>
              </a:xfrm>
              <a:custGeom>
                <a:rect b="b" l="l" r="r" t="t"/>
                <a:pathLst>
                  <a:path extrusionOk="0" h="13885" w="1136">
                    <a:moveTo>
                      <a:pt x="1" y="1"/>
                    </a:moveTo>
                    <a:lnTo>
                      <a:pt x="1" y="13884"/>
                    </a:lnTo>
                    <a:lnTo>
                      <a:pt x="1135" y="13884"/>
                    </a:lnTo>
                    <a:lnTo>
                      <a:pt x="1135"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4"/>
              <p:cNvSpPr/>
              <p:nvPr/>
            </p:nvSpPr>
            <p:spPr>
              <a:xfrm>
                <a:off x="2618700" y="4240575"/>
                <a:ext cx="92575" cy="9725"/>
              </a:xfrm>
              <a:custGeom>
                <a:rect b="b" l="l" r="r" t="t"/>
                <a:pathLst>
                  <a:path extrusionOk="0" h="389" w="3703">
                    <a:moveTo>
                      <a:pt x="1" y="1"/>
                    </a:moveTo>
                    <a:lnTo>
                      <a:pt x="1" y="389"/>
                    </a:lnTo>
                    <a:lnTo>
                      <a:pt x="3702" y="389"/>
                    </a:lnTo>
                    <a:lnTo>
                      <a:pt x="3702" y="1"/>
                    </a:ln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4"/>
              <p:cNvSpPr/>
              <p:nvPr/>
            </p:nvSpPr>
            <p:spPr>
              <a:xfrm>
                <a:off x="2637750" y="3856175"/>
                <a:ext cx="54400" cy="148450"/>
              </a:xfrm>
              <a:custGeom>
                <a:rect b="b" l="l" r="r" t="t"/>
                <a:pathLst>
                  <a:path extrusionOk="0" h="5938" w="2176">
                    <a:moveTo>
                      <a:pt x="1090" y="1"/>
                    </a:moveTo>
                    <a:cubicBezTo>
                      <a:pt x="481" y="1"/>
                      <a:pt x="0" y="497"/>
                      <a:pt x="0" y="1087"/>
                    </a:cubicBezTo>
                    <a:lnTo>
                      <a:pt x="0" y="5937"/>
                    </a:lnTo>
                    <a:lnTo>
                      <a:pt x="2175" y="5922"/>
                    </a:lnTo>
                    <a:lnTo>
                      <a:pt x="2175" y="1087"/>
                    </a:lnTo>
                    <a:cubicBezTo>
                      <a:pt x="2175" y="497"/>
                      <a:pt x="1694" y="1"/>
                      <a:pt x="1090" y="1"/>
                    </a:cubicBez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4"/>
              <p:cNvSpPr/>
              <p:nvPr/>
            </p:nvSpPr>
            <p:spPr>
              <a:xfrm>
                <a:off x="2612450" y="4157000"/>
                <a:ext cx="104975" cy="7775"/>
              </a:xfrm>
              <a:custGeom>
                <a:rect b="b" l="l" r="r" t="t"/>
                <a:pathLst>
                  <a:path extrusionOk="0" h="311" w="4199">
                    <a:moveTo>
                      <a:pt x="158" y="1"/>
                    </a:moveTo>
                    <a:cubicBezTo>
                      <a:pt x="79" y="1"/>
                      <a:pt x="1" y="60"/>
                      <a:pt x="1" y="154"/>
                    </a:cubicBezTo>
                    <a:cubicBezTo>
                      <a:pt x="1" y="247"/>
                      <a:pt x="79" y="310"/>
                      <a:pt x="158" y="310"/>
                    </a:cubicBezTo>
                    <a:lnTo>
                      <a:pt x="4027" y="310"/>
                    </a:lnTo>
                    <a:cubicBezTo>
                      <a:pt x="4120" y="310"/>
                      <a:pt x="4198" y="247"/>
                      <a:pt x="4198" y="154"/>
                    </a:cubicBezTo>
                    <a:cubicBezTo>
                      <a:pt x="4198" y="60"/>
                      <a:pt x="4120" y="1"/>
                      <a:pt x="4027" y="1"/>
                    </a:cubicBez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4"/>
              <p:cNvSpPr/>
              <p:nvPr/>
            </p:nvSpPr>
            <p:spPr>
              <a:xfrm>
                <a:off x="2650600" y="4164750"/>
                <a:ext cx="28775" cy="11300"/>
              </a:xfrm>
              <a:custGeom>
                <a:rect b="b" l="l" r="r" t="t"/>
                <a:pathLst>
                  <a:path extrusionOk="0" h="452" w="1151">
                    <a:moveTo>
                      <a:pt x="1" y="0"/>
                    </a:moveTo>
                    <a:lnTo>
                      <a:pt x="1" y="452"/>
                    </a:lnTo>
                    <a:lnTo>
                      <a:pt x="1150" y="452"/>
                    </a:lnTo>
                    <a:lnTo>
                      <a:pt x="1150"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4"/>
              <p:cNvSpPr/>
              <p:nvPr/>
            </p:nvSpPr>
            <p:spPr>
              <a:xfrm>
                <a:off x="2650975" y="4232750"/>
                <a:ext cx="28025" cy="3950"/>
              </a:xfrm>
              <a:custGeom>
                <a:rect b="b" l="l" r="r" t="t"/>
                <a:pathLst>
                  <a:path extrusionOk="0" h="158" w="1121">
                    <a:moveTo>
                      <a:pt x="1" y="1"/>
                    </a:moveTo>
                    <a:lnTo>
                      <a:pt x="1" y="157"/>
                    </a:lnTo>
                    <a:lnTo>
                      <a:pt x="1120" y="157"/>
                    </a:lnTo>
                    <a:lnTo>
                      <a:pt x="1120" y="1"/>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4"/>
              <p:cNvSpPr/>
              <p:nvPr/>
            </p:nvSpPr>
            <p:spPr>
              <a:xfrm>
                <a:off x="2650600" y="4164750"/>
                <a:ext cx="8900" cy="69975"/>
              </a:xfrm>
              <a:custGeom>
                <a:rect b="b" l="l" r="r" t="t"/>
                <a:pathLst>
                  <a:path extrusionOk="0" h="2799" w="356">
                    <a:moveTo>
                      <a:pt x="1" y="0"/>
                    </a:moveTo>
                    <a:lnTo>
                      <a:pt x="1" y="2799"/>
                    </a:lnTo>
                    <a:lnTo>
                      <a:pt x="355" y="2799"/>
                    </a:lnTo>
                    <a:lnTo>
                      <a:pt x="355" y="0"/>
                    </a:lnTo>
                    <a:close/>
                  </a:path>
                </a:pathLst>
              </a:custGeom>
              <a:solidFill>
                <a:srgbClr val="F0F6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4"/>
              <p:cNvSpPr/>
              <p:nvPr/>
            </p:nvSpPr>
            <p:spPr>
              <a:xfrm>
                <a:off x="2659100" y="3842575"/>
                <a:ext cx="11300" cy="7000"/>
              </a:xfrm>
              <a:custGeom>
                <a:rect b="b" l="l" r="r" t="t"/>
                <a:pathLst>
                  <a:path extrusionOk="0" h="280" w="452">
                    <a:moveTo>
                      <a:pt x="79" y="0"/>
                    </a:moveTo>
                    <a:cubicBezTo>
                      <a:pt x="34" y="0"/>
                      <a:pt x="0" y="45"/>
                      <a:pt x="0" y="78"/>
                    </a:cubicBezTo>
                    <a:lnTo>
                      <a:pt x="0" y="202"/>
                    </a:lnTo>
                    <a:cubicBezTo>
                      <a:pt x="0" y="250"/>
                      <a:pt x="34" y="280"/>
                      <a:pt x="79" y="280"/>
                    </a:cubicBezTo>
                    <a:lnTo>
                      <a:pt x="389" y="280"/>
                    </a:lnTo>
                    <a:cubicBezTo>
                      <a:pt x="422" y="280"/>
                      <a:pt x="452" y="250"/>
                      <a:pt x="452" y="202"/>
                    </a:cubicBezTo>
                    <a:lnTo>
                      <a:pt x="452" y="78"/>
                    </a:lnTo>
                    <a:cubicBezTo>
                      <a:pt x="452" y="45"/>
                      <a:pt x="422" y="0"/>
                      <a:pt x="389" y="0"/>
                    </a:cubicBezTo>
                    <a:close/>
                  </a:path>
                </a:pathLst>
              </a:custGeom>
              <a:solidFill>
                <a:srgbClr val="6095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4"/>
              <p:cNvSpPr/>
              <p:nvPr/>
            </p:nvSpPr>
            <p:spPr>
              <a:xfrm>
                <a:off x="2630750" y="4004225"/>
                <a:ext cx="68400" cy="10550"/>
              </a:xfrm>
              <a:custGeom>
                <a:rect b="b" l="l" r="r" t="t"/>
                <a:pathLst>
                  <a:path extrusionOk="0" h="422" w="2736">
                    <a:moveTo>
                      <a:pt x="0" y="0"/>
                    </a:moveTo>
                    <a:lnTo>
                      <a:pt x="0" y="422"/>
                    </a:lnTo>
                    <a:lnTo>
                      <a:pt x="2735" y="422"/>
                    </a:lnTo>
                    <a:lnTo>
                      <a:pt x="2735" y="0"/>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4"/>
              <p:cNvSpPr/>
              <p:nvPr/>
            </p:nvSpPr>
            <p:spPr>
              <a:xfrm>
                <a:off x="2639325" y="412585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4"/>
              <p:cNvSpPr/>
              <p:nvPr/>
            </p:nvSpPr>
            <p:spPr>
              <a:xfrm>
                <a:off x="2639325" y="4113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a:off x="2639325" y="4101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a:off x="2639325" y="40893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4"/>
              <p:cNvSpPr/>
              <p:nvPr/>
            </p:nvSpPr>
            <p:spPr>
              <a:xfrm>
                <a:off x="2639325" y="40773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2639325" y="4065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p:nvPr/>
            </p:nvSpPr>
            <p:spPr>
              <a:xfrm>
                <a:off x="2639325" y="40528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a:off x="2639325" y="4040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4"/>
              <p:cNvSpPr/>
              <p:nvPr/>
            </p:nvSpPr>
            <p:spPr>
              <a:xfrm>
                <a:off x="2639325" y="4028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a:off x="2639325" y="40162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a:off x="2639325" y="4004225"/>
                <a:ext cx="12800" cy="25"/>
              </a:xfrm>
              <a:custGeom>
                <a:rect b="b" l="l" r="r" t="t"/>
                <a:pathLst>
                  <a:path extrusionOk="0" h="1" w="512">
                    <a:moveTo>
                      <a:pt x="0" y="0"/>
                    </a:moveTo>
                    <a:lnTo>
                      <a:pt x="51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a:off x="2639325" y="3992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2639325" y="39797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2639325" y="39677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2639325" y="3955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a:off x="2639325" y="3943200"/>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a:off x="2639325" y="3931175"/>
                <a:ext cx="5050" cy="25"/>
              </a:xfrm>
              <a:custGeom>
                <a:rect b="b" l="l" r="r" t="t"/>
                <a:pathLst>
                  <a:path extrusionOk="0" h="1" w="202">
                    <a:moveTo>
                      <a:pt x="0" y="1"/>
                    </a:moveTo>
                    <a:lnTo>
                      <a:pt x="20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2639325" y="39191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2639325" y="3906650"/>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2639325" y="3894625"/>
                <a:ext cx="5050" cy="25"/>
              </a:xfrm>
              <a:custGeom>
                <a:rect b="b" l="l" r="r" t="t"/>
                <a:pathLst>
                  <a:path extrusionOk="0" h="1" w="202">
                    <a:moveTo>
                      <a:pt x="0" y="0"/>
                    </a:moveTo>
                    <a:lnTo>
                      <a:pt x="202" y="0"/>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4"/>
              <p:cNvSpPr/>
              <p:nvPr/>
            </p:nvSpPr>
            <p:spPr>
              <a:xfrm>
                <a:off x="2639325" y="3882575"/>
                <a:ext cx="12800" cy="25"/>
              </a:xfrm>
              <a:custGeom>
                <a:rect b="b" l="l" r="r" t="t"/>
                <a:pathLst>
                  <a:path extrusionOk="0" h="1" w="512">
                    <a:moveTo>
                      <a:pt x="0" y="1"/>
                    </a:moveTo>
                    <a:lnTo>
                      <a:pt x="51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7" name="Google Shape;1197;p34"/>
            <p:cNvSpPr/>
            <p:nvPr/>
          </p:nvSpPr>
          <p:spPr>
            <a:xfrm>
              <a:off x="2466375" y="4064100"/>
              <a:ext cx="121300" cy="190875"/>
            </a:xfrm>
            <a:custGeom>
              <a:rect b="b" l="l" r="r" t="t"/>
              <a:pathLst>
                <a:path extrusionOk="0" h="7635" w="4852">
                  <a:moveTo>
                    <a:pt x="654" y="1"/>
                  </a:moveTo>
                  <a:lnTo>
                    <a:pt x="654" y="325"/>
                  </a:lnTo>
                  <a:cubicBezTo>
                    <a:pt x="654" y="560"/>
                    <a:pt x="527" y="762"/>
                    <a:pt x="340" y="885"/>
                  </a:cubicBezTo>
                  <a:cubicBezTo>
                    <a:pt x="247" y="948"/>
                    <a:pt x="1" y="1165"/>
                    <a:pt x="1" y="1463"/>
                  </a:cubicBezTo>
                  <a:lnTo>
                    <a:pt x="1" y="6638"/>
                  </a:lnTo>
                  <a:cubicBezTo>
                    <a:pt x="1" y="7183"/>
                    <a:pt x="434" y="7635"/>
                    <a:pt x="993" y="7635"/>
                  </a:cubicBezTo>
                  <a:lnTo>
                    <a:pt x="3870" y="7635"/>
                  </a:lnTo>
                  <a:cubicBezTo>
                    <a:pt x="4415" y="7635"/>
                    <a:pt x="4851" y="7183"/>
                    <a:pt x="4851" y="6638"/>
                  </a:cubicBezTo>
                  <a:lnTo>
                    <a:pt x="4851" y="1463"/>
                  </a:lnTo>
                  <a:cubicBezTo>
                    <a:pt x="4851" y="1135"/>
                    <a:pt x="4710" y="963"/>
                    <a:pt x="4553" y="903"/>
                  </a:cubicBezTo>
                  <a:cubicBezTo>
                    <a:pt x="4336" y="792"/>
                    <a:pt x="4198" y="575"/>
                    <a:pt x="4198" y="325"/>
                  </a:cubicBezTo>
                  <a:lnTo>
                    <a:pt x="4198"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a:off x="2466375" y="4113825"/>
              <a:ext cx="121300" cy="141150"/>
            </a:xfrm>
            <a:custGeom>
              <a:rect b="b" l="l" r="r" t="t"/>
              <a:pathLst>
                <a:path extrusionOk="0" h="5646" w="4852">
                  <a:moveTo>
                    <a:pt x="1" y="0"/>
                  </a:moveTo>
                  <a:lnTo>
                    <a:pt x="1" y="4649"/>
                  </a:lnTo>
                  <a:cubicBezTo>
                    <a:pt x="1" y="5194"/>
                    <a:pt x="434" y="5646"/>
                    <a:pt x="993" y="5646"/>
                  </a:cubicBezTo>
                  <a:lnTo>
                    <a:pt x="3870" y="5646"/>
                  </a:lnTo>
                  <a:cubicBezTo>
                    <a:pt x="4415" y="5646"/>
                    <a:pt x="4851" y="5194"/>
                    <a:pt x="4851" y="4649"/>
                  </a:cubicBezTo>
                  <a:lnTo>
                    <a:pt x="4851" y="0"/>
                  </a:lnTo>
                  <a:close/>
                </a:path>
              </a:pathLst>
            </a:custGeom>
            <a:solidFill>
              <a:srgbClr val="F6AE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a:off x="2474500" y="4089750"/>
              <a:ext cx="10575" cy="13275"/>
            </a:xfrm>
            <a:custGeom>
              <a:rect b="b" l="l" r="r" t="t"/>
              <a:pathLst>
                <a:path extrusionOk="0" h="531" w="423">
                  <a:moveTo>
                    <a:pt x="422" y="1"/>
                  </a:moveTo>
                  <a:lnTo>
                    <a:pt x="422" y="1"/>
                  </a:lnTo>
                  <a:cubicBezTo>
                    <a:pt x="30" y="109"/>
                    <a:pt x="0" y="530"/>
                    <a:pt x="0" y="530"/>
                  </a:cubicBezTo>
                  <a:lnTo>
                    <a:pt x="422" y="1"/>
                  </a:ln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a:off x="2539425" y="4064100"/>
              <a:ext cx="48250" cy="49750"/>
            </a:xfrm>
            <a:custGeom>
              <a:rect b="b" l="l" r="r" t="t"/>
              <a:pathLst>
                <a:path extrusionOk="0" h="1990" w="1930">
                  <a:moveTo>
                    <a:pt x="15" y="1"/>
                  </a:moveTo>
                  <a:lnTo>
                    <a:pt x="0" y="1989"/>
                  </a:lnTo>
                  <a:lnTo>
                    <a:pt x="1929" y="1989"/>
                  </a:lnTo>
                  <a:lnTo>
                    <a:pt x="1929" y="1463"/>
                  </a:lnTo>
                  <a:cubicBezTo>
                    <a:pt x="1929" y="1135"/>
                    <a:pt x="1788" y="963"/>
                    <a:pt x="1631" y="903"/>
                  </a:cubicBezTo>
                  <a:cubicBezTo>
                    <a:pt x="1414" y="792"/>
                    <a:pt x="1276" y="575"/>
                    <a:pt x="1276" y="325"/>
                  </a:cubicBezTo>
                  <a:lnTo>
                    <a:pt x="1276" y="1"/>
                  </a:lnTo>
                  <a:close/>
                </a:path>
              </a:pathLst>
            </a:custGeom>
            <a:solidFill>
              <a:srgbClr val="E0E3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a:off x="2537825" y="4113825"/>
              <a:ext cx="49850" cy="141150"/>
            </a:xfrm>
            <a:custGeom>
              <a:rect b="b" l="l" r="r" t="t"/>
              <a:pathLst>
                <a:path extrusionOk="0" h="5646" w="1994">
                  <a:moveTo>
                    <a:pt x="64" y="0"/>
                  </a:moveTo>
                  <a:lnTo>
                    <a:pt x="1" y="5646"/>
                  </a:lnTo>
                  <a:lnTo>
                    <a:pt x="1012" y="5646"/>
                  </a:lnTo>
                  <a:cubicBezTo>
                    <a:pt x="1557" y="5646"/>
                    <a:pt x="1993" y="5194"/>
                    <a:pt x="1993" y="4649"/>
                  </a:cubicBezTo>
                  <a:lnTo>
                    <a:pt x="1993" y="0"/>
                  </a:lnTo>
                  <a:close/>
                </a:path>
              </a:pathLst>
            </a:custGeom>
            <a:solidFill>
              <a:srgbClr val="E9AB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a:off x="2465925" y="4137975"/>
              <a:ext cx="121750" cy="73800"/>
            </a:xfrm>
            <a:custGeom>
              <a:rect b="b" l="l" r="r" t="t"/>
              <a:pathLst>
                <a:path extrusionOk="0" h="2952" w="4870">
                  <a:moveTo>
                    <a:pt x="0" y="1"/>
                  </a:moveTo>
                  <a:lnTo>
                    <a:pt x="0" y="2952"/>
                  </a:lnTo>
                  <a:lnTo>
                    <a:pt x="4869" y="2952"/>
                  </a:lnTo>
                  <a:lnTo>
                    <a:pt x="4869" y="1"/>
                  </a:lnTo>
                  <a:close/>
                </a:path>
              </a:pathLst>
            </a:custGeom>
            <a:solidFill>
              <a:srgbClr val="EDED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a:off x="2477575" y="4164750"/>
              <a:ext cx="12150" cy="14400"/>
            </a:xfrm>
            <a:custGeom>
              <a:rect b="b" l="l" r="r" t="t"/>
              <a:pathLst>
                <a:path extrusionOk="0" h="576" w="486">
                  <a:moveTo>
                    <a:pt x="1" y="0"/>
                  </a:moveTo>
                  <a:lnTo>
                    <a:pt x="187" y="575"/>
                  </a:lnTo>
                  <a:lnTo>
                    <a:pt x="265" y="575"/>
                  </a:lnTo>
                  <a:lnTo>
                    <a:pt x="486" y="0"/>
                  </a:lnTo>
                  <a:lnTo>
                    <a:pt x="407" y="0"/>
                  </a:lnTo>
                  <a:lnTo>
                    <a:pt x="299" y="280"/>
                  </a:lnTo>
                  <a:cubicBezTo>
                    <a:pt x="280" y="359"/>
                    <a:pt x="251" y="437"/>
                    <a:pt x="236" y="497"/>
                  </a:cubicBezTo>
                  <a:cubicBezTo>
                    <a:pt x="221" y="422"/>
                    <a:pt x="206" y="359"/>
                    <a:pt x="172"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4"/>
            <p:cNvSpPr/>
            <p:nvPr/>
          </p:nvSpPr>
          <p:spPr>
            <a:xfrm>
              <a:off x="2488875" y="4164750"/>
              <a:ext cx="12050" cy="14400"/>
            </a:xfrm>
            <a:custGeom>
              <a:rect b="b" l="l" r="r" t="t"/>
              <a:pathLst>
                <a:path extrusionOk="0" h="576" w="482">
                  <a:moveTo>
                    <a:pt x="235" y="64"/>
                  </a:moveTo>
                  <a:cubicBezTo>
                    <a:pt x="250" y="94"/>
                    <a:pt x="250" y="124"/>
                    <a:pt x="265" y="172"/>
                  </a:cubicBezTo>
                  <a:lnTo>
                    <a:pt x="328" y="329"/>
                  </a:lnTo>
                  <a:lnTo>
                    <a:pt x="157" y="329"/>
                  </a:lnTo>
                  <a:lnTo>
                    <a:pt x="202" y="172"/>
                  </a:lnTo>
                  <a:cubicBezTo>
                    <a:pt x="220" y="124"/>
                    <a:pt x="220" y="94"/>
                    <a:pt x="235" y="64"/>
                  </a:cubicBezTo>
                  <a:close/>
                  <a:moveTo>
                    <a:pt x="187" y="0"/>
                  </a:moveTo>
                  <a:lnTo>
                    <a:pt x="0" y="575"/>
                  </a:lnTo>
                  <a:lnTo>
                    <a:pt x="78" y="575"/>
                  </a:lnTo>
                  <a:lnTo>
                    <a:pt x="142" y="389"/>
                  </a:lnTo>
                  <a:lnTo>
                    <a:pt x="343" y="389"/>
                  </a:lnTo>
                  <a:lnTo>
                    <a:pt x="407" y="575"/>
                  </a:lnTo>
                  <a:lnTo>
                    <a:pt x="481" y="575"/>
                  </a:lnTo>
                  <a:lnTo>
                    <a:pt x="28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2501725" y="4164375"/>
              <a:ext cx="10850" cy="14775"/>
            </a:xfrm>
            <a:custGeom>
              <a:rect b="b" l="l" r="r" t="t"/>
              <a:pathLst>
                <a:path extrusionOk="0" h="591" w="434">
                  <a:moveTo>
                    <a:pt x="311" y="1"/>
                  </a:moveTo>
                  <a:cubicBezTo>
                    <a:pt x="124" y="1"/>
                    <a:pt x="1" y="124"/>
                    <a:pt x="1" y="310"/>
                  </a:cubicBezTo>
                  <a:cubicBezTo>
                    <a:pt x="1" y="497"/>
                    <a:pt x="124" y="590"/>
                    <a:pt x="296" y="590"/>
                  </a:cubicBezTo>
                  <a:cubicBezTo>
                    <a:pt x="359" y="590"/>
                    <a:pt x="419" y="575"/>
                    <a:pt x="434" y="575"/>
                  </a:cubicBezTo>
                  <a:lnTo>
                    <a:pt x="419" y="512"/>
                  </a:lnTo>
                  <a:cubicBezTo>
                    <a:pt x="389" y="530"/>
                    <a:pt x="341" y="530"/>
                    <a:pt x="311" y="530"/>
                  </a:cubicBezTo>
                  <a:cubicBezTo>
                    <a:pt x="154" y="530"/>
                    <a:pt x="79" y="437"/>
                    <a:pt x="79" y="295"/>
                  </a:cubicBezTo>
                  <a:cubicBezTo>
                    <a:pt x="79" y="157"/>
                    <a:pt x="173" y="64"/>
                    <a:pt x="311" y="64"/>
                  </a:cubicBezTo>
                  <a:cubicBezTo>
                    <a:pt x="359" y="64"/>
                    <a:pt x="389" y="79"/>
                    <a:pt x="419" y="94"/>
                  </a:cubicBezTo>
                  <a:lnTo>
                    <a:pt x="434" y="30"/>
                  </a:lnTo>
                  <a:cubicBezTo>
                    <a:pt x="419" y="15"/>
                    <a:pt x="374" y="1"/>
                    <a:pt x="311"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2513775" y="4164375"/>
              <a:ext cx="10925" cy="14775"/>
            </a:xfrm>
            <a:custGeom>
              <a:rect b="b" l="l" r="r" t="t"/>
              <a:pathLst>
                <a:path extrusionOk="0" h="591" w="437">
                  <a:moveTo>
                    <a:pt x="295" y="1"/>
                  </a:moveTo>
                  <a:cubicBezTo>
                    <a:pt x="123" y="1"/>
                    <a:pt x="0" y="124"/>
                    <a:pt x="0" y="310"/>
                  </a:cubicBezTo>
                  <a:cubicBezTo>
                    <a:pt x="0" y="497"/>
                    <a:pt x="123" y="590"/>
                    <a:pt x="280" y="590"/>
                  </a:cubicBezTo>
                  <a:cubicBezTo>
                    <a:pt x="358" y="590"/>
                    <a:pt x="403" y="575"/>
                    <a:pt x="437" y="575"/>
                  </a:cubicBezTo>
                  <a:lnTo>
                    <a:pt x="418" y="512"/>
                  </a:lnTo>
                  <a:cubicBezTo>
                    <a:pt x="388" y="530"/>
                    <a:pt x="344" y="530"/>
                    <a:pt x="295" y="530"/>
                  </a:cubicBezTo>
                  <a:cubicBezTo>
                    <a:pt x="157" y="530"/>
                    <a:pt x="79" y="437"/>
                    <a:pt x="79" y="295"/>
                  </a:cubicBezTo>
                  <a:cubicBezTo>
                    <a:pt x="79" y="157"/>
                    <a:pt x="172" y="64"/>
                    <a:pt x="295" y="64"/>
                  </a:cubicBezTo>
                  <a:cubicBezTo>
                    <a:pt x="358" y="64"/>
                    <a:pt x="388" y="79"/>
                    <a:pt x="418" y="94"/>
                  </a:cubicBezTo>
                  <a:lnTo>
                    <a:pt x="437" y="30"/>
                  </a:lnTo>
                  <a:cubicBezTo>
                    <a:pt x="418" y="15"/>
                    <a:pt x="373" y="1"/>
                    <a:pt x="295" y="1"/>
                  </a:cubicBez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4"/>
            <p:cNvSpPr/>
            <p:nvPr/>
          </p:nvSpPr>
          <p:spPr>
            <a:xfrm>
              <a:off x="2527025" y="4164750"/>
              <a:ext cx="1875" cy="14400"/>
            </a:xfrm>
            <a:custGeom>
              <a:rect b="b" l="l" r="r" t="t"/>
              <a:pathLst>
                <a:path extrusionOk="0" h="576" w="75">
                  <a:moveTo>
                    <a:pt x="0" y="0"/>
                  </a:moveTo>
                  <a:lnTo>
                    <a:pt x="0" y="575"/>
                  </a:lnTo>
                  <a:lnTo>
                    <a:pt x="75" y="575"/>
                  </a:lnTo>
                  <a:lnTo>
                    <a:pt x="75"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4"/>
            <p:cNvSpPr/>
            <p:nvPr/>
          </p:nvSpPr>
          <p:spPr>
            <a:xfrm>
              <a:off x="2532050" y="4164750"/>
              <a:ext cx="10850" cy="14400"/>
            </a:xfrm>
            <a:custGeom>
              <a:rect b="b" l="l" r="r" t="t"/>
              <a:pathLst>
                <a:path extrusionOk="0" h="576" w="434">
                  <a:moveTo>
                    <a:pt x="1" y="0"/>
                  </a:moveTo>
                  <a:lnTo>
                    <a:pt x="1" y="575"/>
                  </a:lnTo>
                  <a:lnTo>
                    <a:pt x="79" y="575"/>
                  </a:lnTo>
                  <a:lnTo>
                    <a:pt x="79" y="329"/>
                  </a:lnTo>
                  <a:cubicBezTo>
                    <a:pt x="79" y="236"/>
                    <a:pt x="79" y="157"/>
                    <a:pt x="60" y="94"/>
                  </a:cubicBezTo>
                  <a:lnTo>
                    <a:pt x="79" y="94"/>
                  </a:lnTo>
                  <a:cubicBezTo>
                    <a:pt x="94" y="157"/>
                    <a:pt x="139" y="217"/>
                    <a:pt x="172" y="280"/>
                  </a:cubicBezTo>
                  <a:lnTo>
                    <a:pt x="359" y="575"/>
                  </a:lnTo>
                  <a:lnTo>
                    <a:pt x="433" y="575"/>
                  </a:lnTo>
                  <a:lnTo>
                    <a:pt x="433" y="0"/>
                  </a:lnTo>
                  <a:lnTo>
                    <a:pt x="374" y="0"/>
                  </a:lnTo>
                  <a:lnTo>
                    <a:pt x="374" y="236"/>
                  </a:lnTo>
                  <a:lnTo>
                    <a:pt x="374" y="467"/>
                  </a:lnTo>
                  <a:lnTo>
                    <a:pt x="374" y="482"/>
                  </a:lnTo>
                  <a:cubicBezTo>
                    <a:pt x="340" y="422"/>
                    <a:pt x="310" y="359"/>
                    <a:pt x="266" y="280"/>
                  </a:cubicBezTo>
                  <a:lnTo>
                    <a:pt x="79"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4"/>
            <p:cNvSpPr/>
            <p:nvPr/>
          </p:nvSpPr>
          <p:spPr>
            <a:xfrm>
              <a:off x="2546050" y="4164750"/>
              <a:ext cx="8125" cy="14400"/>
            </a:xfrm>
            <a:custGeom>
              <a:rect b="b" l="l" r="r" t="t"/>
              <a:pathLst>
                <a:path extrusionOk="0" h="576" w="325">
                  <a:moveTo>
                    <a:pt x="0" y="0"/>
                  </a:moveTo>
                  <a:lnTo>
                    <a:pt x="0" y="575"/>
                  </a:lnTo>
                  <a:lnTo>
                    <a:pt x="325" y="575"/>
                  </a:lnTo>
                  <a:lnTo>
                    <a:pt x="325" y="515"/>
                  </a:lnTo>
                  <a:lnTo>
                    <a:pt x="79" y="515"/>
                  </a:lnTo>
                  <a:lnTo>
                    <a:pt x="79" y="295"/>
                  </a:lnTo>
                  <a:lnTo>
                    <a:pt x="310" y="295"/>
                  </a:lnTo>
                  <a:lnTo>
                    <a:pt x="310" y="236"/>
                  </a:lnTo>
                  <a:lnTo>
                    <a:pt x="79" y="236"/>
                  </a:lnTo>
                  <a:lnTo>
                    <a:pt x="79" y="64"/>
                  </a:lnTo>
                  <a:lnTo>
                    <a:pt x="310" y="64"/>
                  </a:lnTo>
                  <a:lnTo>
                    <a:pt x="310" y="0"/>
                  </a:lnTo>
                  <a:close/>
                </a:path>
              </a:pathLst>
            </a:custGeom>
            <a:solidFill>
              <a:srgbClr val="ED8A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4"/>
            <p:cNvSpPr/>
            <p:nvPr/>
          </p:nvSpPr>
          <p:spPr>
            <a:xfrm>
              <a:off x="2511800" y="4188075"/>
              <a:ext cx="2750" cy="8600"/>
            </a:xfrm>
            <a:custGeom>
              <a:rect b="b" l="l" r="r" t="t"/>
              <a:pathLst>
                <a:path extrusionOk="0" h="344" w="110">
                  <a:moveTo>
                    <a:pt x="64" y="0"/>
                  </a:moveTo>
                  <a:lnTo>
                    <a:pt x="1" y="49"/>
                  </a:lnTo>
                  <a:lnTo>
                    <a:pt x="1" y="79"/>
                  </a:lnTo>
                  <a:lnTo>
                    <a:pt x="64" y="49"/>
                  </a:lnTo>
                  <a:lnTo>
                    <a:pt x="64" y="344"/>
                  </a:lnTo>
                  <a:lnTo>
                    <a:pt x="109" y="344"/>
                  </a:lnTo>
                  <a:lnTo>
                    <a:pt x="109"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4"/>
            <p:cNvSpPr/>
            <p:nvPr/>
          </p:nvSpPr>
          <p:spPr>
            <a:xfrm>
              <a:off x="2517675" y="4188075"/>
              <a:ext cx="5450" cy="8600"/>
            </a:xfrm>
            <a:custGeom>
              <a:rect b="b" l="l" r="r" t="t"/>
              <a:pathLst>
                <a:path extrusionOk="0" h="344" w="218">
                  <a:moveTo>
                    <a:pt x="109" y="30"/>
                  </a:moveTo>
                  <a:cubicBezTo>
                    <a:pt x="154" y="30"/>
                    <a:pt x="169" y="94"/>
                    <a:pt x="169" y="172"/>
                  </a:cubicBezTo>
                  <a:cubicBezTo>
                    <a:pt x="169" y="265"/>
                    <a:pt x="154" y="310"/>
                    <a:pt x="109" y="310"/>
                  </a:cubicBezTo>
                  <a:cubicBezTo>
                    <a:pt x="61" y="310"/>
                    <a:pt x="31" y="265"/>
                    <a:pt x="31" y="172"/>
                  </a:cubicBezTo>
                  <a:cubicBezTo>
                    <a:pt x="31" y="79"/>
                    <a:pt x="61" y="30"/>
                    <a:pt x="109" y="30"/>
                  </a:cubicBezTo>
                  <a:close/>
                  <a:moveTo>
                    <a:pt x="109" y="0"/>
                  </a:moveTo>
                  <a:cubicBezTo>
                    <a:pt x="46" y="0"/>
                    <a:pt x="1" y="64"/>
                    <a:pt x="1" y="172"/>
                  </a:cubicBezTo>
                  <a:cubicBezTo>
                    <a:pt x="1" y="280"/>
                    <a:pt x="31" y="344"/>
                    <a:pt x="109" y="344"/>
                  </a:cubicBezTo>
                  <a:cubicBezTo>
                    <a:pt x="169" y="344"/>
                    <a:pt x="217" y="280"/>
                    <a:pt x="217" y="172"/>
                  </a:cubicBezTo>
                  <a:cubicBezTo>
                    <a:pt x="217" y="64"/>
                    <a:pt x="188" y="0"/>
                    <a:pt x="109" y="0"/>
                  </a:cubicBez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2527400" y="4190400"/>
              <a:ext cx="8975" cy="6275"/>
            </a:xfrm>
            <a:custGeom>
              <a:rect b="b" l="l" r="r" t="t"/>
              <a:pathLst>
                <a:path extrusionOk="0" h="251" w="359">
                  <a:moveTo>
                    <a:pt x="0" y="1"/>
                  </a:moveTo>
                  <a:lnTo>
                    <a:pt x="0" y="64"/>
                  </a:lnTo>
                  <a:lnTo>
                    <a:pt x="0" y="251"/>
                  </a:lnTo>
                  <a:lnTo>
                    <a:pt x="45" y="251"/>
                  </a:lnTo>
                  <a:lnTo>
                    <a:pt x="45" y="94"/>
                  </a:lnTo>
                  <a:lnTo>
                    <a:pt x="45" y="79"/>
                  </a:lnTo>
                  <a:cubicBezTo>
                    <a:pt x="45" y="49"/>
                    <a:pt x="78" y="30"/>
                    <a:pt x="108" y="30"/>
                  </a:cubicBezTo>
                  <a:cubicBezTo>
                    <a:pt x="138" y="30"/>
                    <a:pt x="153" y="64"/>
                    <a:pt x="153" y="94"/>
                  </a:cubicBezTo>
                  <a:lnTo>
                    <a:pt x="153" y="251"/>
                  </a:lnTo>
                  <a:lnTo>
                    <a:pt x="202" y="251"/>
                  </a:lnTo>
                  <a:lnTo>
                    <a:pt x="202" y="94"/>
                  </a:lnTo>
                  <a:lnTo>
                    <a:pt x="202" y="79"/>
                  </a:lnTo>
                  <a:cubicBezTo>
                    <a:pt x="202" y="49"/>
                    <a:pt x="231" y="30"/>
                    <a:pt x="246" y="30"/>
                  </a:cubicBezTo>
                  <a:cubicBezTo>
                    <a:pt x="295" y="30"/>
                    <a:pt x="310" y="64"/>
                    <a:pt x="310" y="109"/>
                  </a:cubicBezTo>
                  <a:lnTo>
                    <a:pt x="310" y="251"/>
                  </a:lnTo>
                  <a:lnTo>
                    <a:pt x="358" y="251"/>
                  </a:lnTo>
                  <a:lnTo>
                    <a:pt x="358" y="109"/>
                  </a:lnTo>
                  <a:cubicBezTo>
                    <a:pt x="358" y="15"/>
                    <a:pt x="310" y="1"/>
                    <a:pt x="265" y="1"/>
                  </a:cubicBezTo>
                  <a:cubicBezTo>
                    <a:pt x="246" y="1"/>
                    <a:pt x="231" y="1"/>
                    <a:pt x="216" y="15"/>
                  </a:cubicBezTo>
                  <a:cubicBezTo>
                    <a:pt x="202" y="15"/>
                    <a:pt x="202" y="30"/>
                    <a:pt x="187" y="49"/>
                  </a:cubicBezTo>
                  <a:cubicBezTo>
                    <a:pt x="172" y="15"/>
                    <a:pt x="153" y="1"/>
                    <a:pt x="123" y="1"/>
                  </a:cubicBezTo>
                  <a:cubicBezTo>
                    <a:pt x="78" y="1"/>
                    <a:pt x="45" y="15"/>
                    <a:pt x="30" y="49"/>
                  </a:cubicBezTo>
                  <a:lnTo>
                    <a:pt x="30" y="1"/>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2538200" y="4187325"/>
              <a:ext cx="875" cy="9350"/>
            </a:xfrm>
            <a:custGeom>
              <a:rect b="b" l="l" r="r" t="t"/>
              <a:pathLst>
                <a:path extrusionOk="0" h="374" w="35">
                  <a:moveTo>
                    <a:pt x="1" y="0"/>
                  </a:moveTo>
                  <a:lnTo>
                    <a:pt x="1" y="374"/>
                  </a:lnTo>
                  <a:lnTo>
                    <a:pt x="34" y="374"/>
                  </a:lnTo>
                  <a:lnTo>
                    <a:pt x="34" y="0"/>
                  </a:lnTo>
                  <a:close/>
                </a:path>
              </a:pathLst>
            </a:custGeom>
            <a:solidFill>
              <a:srgbClr val="F5A6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2467125" y="4040025"/>
              <a:ext cx="119700" cy="31100"/>
            </a:xfrm>
            <a:custGeom>
              <a:rect b="b" l="l" r="r" t="t"/>
              <a:pathLst>
                <a:path extrusionOk="0" h="1244" w="4788">
                  <a:moveTo>
                    <a:pt x="482" y="1"/>
                  </a:moveTo>
                  <a:cubicBezTo>
                    <a:pt x="217" y="1"/>
                    <a:pt x="1" y="217"/>
                    <a:pt x="1" y="482"/>
                  </a:cubicBezTo>
                  <a:lnTo>
                    <a:pt x="1" y="762"/>
                  </a:lnTo>
                  <a:cubicBezTo>
                    <a:pt x="1" y="1027"/>
                    <a:pt x="217" y="1243"/>
                    <a:pt x="482" y="1243"/>
                  </a:cubicBezTo>
                  <a:lnTo>
                    <a:pt x="4306" y="1243"/>
                  </a:lnTo>
                  <a:cubicBezTo>
                    <a:pt x="4571" y="1243"/>
                    <a:pt x="4788" y="1027"/>
                    <a:pt x="4788" y="762"/>
                  </a:cubicBezTo>
                  <a:lnTo>
                    <a:pt x="4788" y="482"/>
                  </a:lnTo>
                  <a:cubicBezTo>
                    <a:pt x="4788" y="217"/>
                    <a:pt x="4571" y="1"/>
                    <a:pt x="4306"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2532050" y="4040025"/>
              <a:ext cx="54775" cy="31100"/>
            </a:xfrm>
            <a:custGeom>
              <a:rect b="b" l="l" r="r" t="t"/>
              <a:pathLst>
                <a:path extrusionOk="0" h="1244" w="2191">
                  <a:moveTo>
                    <a:pt x="1" y="1"/>
                  </a:moveTo>
                  <a:lnTo>
                    <a:pt x="1" y="1243"/>
                  </a:lnTo>
                  <a:lnTo>
                    <a:pt x="1709" y="1243"/>
                  </a:lnTo>
                  <a:cubicBezTo>
                    <a:pt x="1974" y="1243"/>
                    <a:pt x="2191" y="1027"/>
                    <a:pt x="2191" y="762"/>
                  </a:cubicBezTo>
                  <a:lnTo>
                    <a:pt x="2191" y="482"/>
                  </a:lnTo>
                  <a:cubicBezTo>
                    <a:pt x="2191" y="217"/>
                    <a:pt x="1974" y="1"/>
                    <a:pt x="1709" y="1"/>
                  </a:cubicBezTo>
                  <a:close/>
                </a:path>
              </a:pathLst>
            </a:custGeom>
            <a:solidFill>
              <a:srgbClr val="02AC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a:off x="2408825" y="4248325"/>
              <a:ext cx="366150" cy="10950"/>
            </a:xfrm>
            <a:custGeom>
              <a:rect b="b" l="l" r="r" t="t"/>
              <a:pathLst>
                <a:path extrusionOk="0" h="438" w="14646">
                  <a:moveTo>
                    <a:pt x="217" y="1"/>
                  </a:moveTo>
                  <a:cubicBezTo>
                    <a:pt x="109" y="1"/>
                    <a:pt x="1" y="94"/>
                    <a:pt x="1" y="217"/>
                  </a:cubicBezTo>
                  <a:cubicBezTo>
                    <a:pt x="1" y="344"/>
                    <a:pt x="109" y="437"/>
                    <a:pt x="217" y="437"/>
                  </a:cubicBezTo>
                  <a:lnTo>
                    <a:pt x="14429" y="437"/>
                  </a:lnTo>
                  <a:cubicBezTo>
                    <a:pt x="14552" y="437"/>
                    <a:pt x="14646" y="344"/>
                    <a:pt x="14646" y="217"/>
                  </a:cubicBezTo>
                  <a:cubicBezTo>
                    <a:pt x="14646" y="94"/>
                    <a:pt x="14552" y="1"/>
                    <a:pt x="14429" y="1"/>
                  </a:cubicBezTo>
                  <a:close/>
                </a:path>
              </a:pathLst>
            </a:custGeom>
            <a:solidFill>
              <a:srgbClr val="AAD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34"/>
          <p:cNvSpPr txBox="1"/>
          <p:nvPr>
            <p:ph idx="2" type="title"/>
          </p:nvPr>
        </p:nvSpPr>
        <p:spPr>
          <a:xfrm>
            <a:off x="4571988" y="1350638"/>
            <a:ext cx="1203300" cy="8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pic>
        <p:nvPicPr>
          <p:cNvPr id="1222" name="Google Shape;1222;p35"/>
          <p:cNvPicPr preferRelativeResize="0"/>
          <p:nvPr/>
        </p:nvPicPr>
        <p:blipFill>
          <a:blip r:embed="rId3">
            <a:alphaModFix/>
          </a:blip>
          <a:stretch>
            <a:fillRect/>
          </a:stretch>
        </p:blipFill>
        <p:spPr>
          <a:xfrm>
            <a:off x="1182650" y="902525"/>
            <a:ext cx="6786174" cy="3359425"/>
          </a:xfrm>
          <a:prstGeom prst="rect">
            <a:avLst/>
          </a:prstGeom>
          <a:noFill/>
          <a:ln cap="flat" cmpd="sng" w="9525">
            <a:solidFill>
              <a:srgbClr val="666666"/>
            </a:solidFill>
            <a:prstDash val="solid"/>
            <a:round/>
            <a:headEnd len="sm" w="sm" type="none"/>
            <a:tailEnd len="sm" w="sm" type="none"/>
          </a:ln>
        </p:spPr>
      </p:pic>
      <p:sp>
        <p:nvSpPr>
          <p:cNvPr id="1223" name="Google Shape;1223;p35"/>
          <p:cNvSpPr txBox="1"/>
          <p:nvPr>
            <p:ph type="title"/>
          </p:nvPr>
        </p:nvSpPr>
        <p:spPr>
          <a:xfrm>
            <a:off x="1075800" y="281700"/>
            <a:ext cx="63828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Vaccine Sentiment Has Improved Over Time</a:t>
            </a:r>
            <a:endParaRPr sz="2400"/>
          </a:p>
        </p:txBody>
      </p:sp>
      <p:sp>
        <p:nvSpPr>
          <p:cNvPr id="1224" name="Google Shape;1224;p35"/>
          <p:cNvSpPr txBox="1"/>
          <p:nvPr/>
        </p:nvSpPr>
        <p:spPr>
          <a:xfrm>
            <a:off x="1182650" y="4405175"/>
            <a:ext cx="6092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Among all survey respondents, we observe an increase in vaccinated respondents, and a decrease in the unwillingness to take the vaccine.</a:t>
            </a:r>
            <a:endParaRPr>
              <a:latin typeface="Roboto"/>
              <a:ea typeface="Roboto"/>
              <a:cs typeface="Roboto"/>
              <a:sym typeface="Roboto"/>
            </a:endParaRPr>
          </a:p>
        </p:txBody>
      </p:sp>
      <p:sp>
        <p:nvSpPr>
          <p:cNvPr id="1225" name="Google Shape;1225;p35"/>
          <p:cNvSpPr txBox="1"/>
          <p:nvPr/>
        </p:nvSpPr>
        <p:spPr>
          <a:xfrm>
            <a:off x="7275350" y="4600450"/>
            <a:ext cx="1841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Roboto"/>
                <a:ea typeface="Roboto"/>
                <a:cs typeface="Roboto"/>
                <a:sym typeface="Roboto"/>
              </a:rPr>
              <a:t>Data Shown from January 1, 2021 to March 29, 2021</a:t>
            </a:r>
            <a:endParaRPr i="1" sz="900">
              <a:latin typeface="Roboto"/>
              <a:ea typeface="Roboto"/>
              <a:cs typeface="Roboto"/>
              <a:sym typeface="Roboto"/>
            </a:endParaRPr>
          </a:p>
        </p:txBody>
      </p:sp>
      <p:grpSp>
        <p:nvGrpSpPr>
          <p:cNvPr id="1226" name="Google Shape;1226;p35"/>
          <p:cNvGrpSpPr/>
          <p:nvPr/>
        </p:nvGrpSpPr>
        <p:grpSpPr>
          <a:xfrm>
            <a:off x="7065523" y="563087"/>
            <a:ext cx="449351" cy="134550"/>
            <a:chOff x="826998" y="3699099"/>
            <a:chExt cx="449351" cy="134550"/>
          </a:xfrm>
        </p:grpSpPr>
        <p:sp>
          <p:nvSpPr>
            <p:cNvPr id="1227" name="Google Shape;1227;p35"/>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36"/>
          <p:cNvSpPr txBox="1"/>
          <p:nvPr>
            <p:ph type="title"/>
          </p:nvPr>
        </p:nvSpPr>
        <p:spPr>
          <a:xfrm>
            <a:off x="892600" y="194200"/>
            <a:ext cx="7704000" cy="4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Unwillingness to take a Vaccine </a:t>
            </a:r>
            <a:r>
              <a:rPr lang="en" sz="2400"/>
              <a:t>Has Declined Over Time</a:t>
            </a:r>
            <a:endParaRPr sz="2400"/>
          </a:p>
        </p:txBody>
      </p:sp>
      <p:sp>
        <p:nvSpPr>
          <p:cNvPr id="1235" name="Google Shape;1235;p36"/>
          <p:cNvSpPr txBox="1"/>
          <p:nvPr/>
        </p:nvSpPr>
        <p:spPr>
          <a:xfrm>
            <a:off x="6104625" y="817225"/>
            <a:ext cx="24921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a:latin typeface="Roboto"/>
                <a:ea typeface="Roboto"/>
                <a:cs typeface="Roboto"/>
                <a:sym typeface="Roboto"/>
              </a:rPr>
              <a:t>Among all survey respondents, we observe the percentage of those who are likely to not take the vaccine decrease from 16.2% to 10.9% from January to March 2021.</a:t>
            </a:r>
            <a:endParaRPr>
              <a:latin typeface="Roboto"/>
              <a:ea typeface="Roboto"/>
              <a:cs typeface="Roboto"/>
              <a:sym typeface="Roboto"/>
            </a:endParaRPr>
          </a:p>
        </p:txBody>
      </p:sp>
      <p:pic>
        <p:nvPicPr>
          <p:cNvPr id="1236" name="Google Shape;1236;p36"/>
          <p:cNvPicPr preferRelativeResize="0"/>
          <p:nvPr/>
        </p:nvPicPr>
        <p:blipFill>
          <a:blip r:embed="rId3">
            <a:alphaModFix/>
          </a:blip>
          <a:stretch>
            <a:fillRect/>
          </a:stretch>
        </p:blipFill>
        <p:spPr>
          <a:xfrm>
            <a:off x="1054725" y="845950"/>
            <a:ext cx="4899124" cy="3489350"/>
          </a:xfrm>
          <a:prstGeom prst="rect">
            <a:avLst/>
          </a:prstGeom>
          <a:noFill/>
          <a:ln cap="flat" cmpd="sng" w="9525">
            <a:solidFill>
              <a:srgbClr val="666666"/>
            </a:solidFill>
            <a:prstDash val="solid"/>
            <a:round/>
            <a:headEnd len="sm" w="sm" type="none"/>
            <a:tailEnd len="sm" w="sm" type="none"/>
          </a:ln>
        </p:spPr>
      </p:pic>
      <p:sp>
        <p:nvSpPr>
          <p:cNvPr id="1237" name="Google Shape;1237;p36"/>
          <p:cNvSpPr txBox="1"/>
          <p:nvPr/>
        </p:nvSpPr>
        <p:spPr>
          <a:xfrm>
            <a:off x="1054725" y="4433250"/>
            <a:ext cx="3361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900">
                <a:latin typeface="Roboto"/>
                <a:ea typeface="Roboto"/>
                <a:cs typeface="Roboto"/>
                <a:sym typeface="Roboto"/>
              </a:rPr>
              <a:t>Data Shown from January 1, 2021 to March 29, 2021</a:t>
            </a:r>
            <a:endParaRPr i="1" sz="900">
              <a:latin typeface="Roboto"/>
              <a:ea typeface="Roboto"/>
              <a:cs typeface="Roboto"/>
              <a:sym typeface="Roboto"/>
            </a:endParaRPr>
          </a:p>
        </p:txBody>
      </p:sp>
      <p:grpSp>
        <p:nvGrpSpPr>
          <p:cNvPr id="1238" name="Google Shape;1238;p36"/>
          <p:cNvGrpSpPr/>
          <p:nvPr/>
        </p:nvGrpSpPr>
        <p:grpSpPr>
          <a:xfrm>
            <a:off x="8451423" y="407987"/>
            <a:ext cx="449351" cy="134550"/>
            <a:chOff x="826998" y="3699099"/>
            <a:chExt cx="449351" cy="134550"/>
          </a:xfrm>
        </p:grpSpPr>
        <p:sp>
          <p:nvSpPr>
            <p:cNvPr id="1239" name="Google Shape;1239;p36"/>
            <p:cNvSpPr/>
            <p:nvPr/>
          </p:nvSpPr>
          <p:spPr>
            <a:xfrm rot="6311946">
              <a:off x="834358"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6"/>
            <p:cNvSpPr/>
            <p:nvPr/>
          </p:nvSpPr>
          <p:spPr>
            <a:xfrm rot="6311946">
              <a:off x="1156972"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6"/>
            <p:cNvSpPr/>
            <p:nvPr/>
          </p:nvSpPr>
          <p:spPr>
            <a:xfrm rot="6311946">
              <a:off x="995665" y="3715925"/>
              <a:ext cx="112017" cy="100898"/>
            </a:xfrm>
            <a:custGeom>
              <a:rect b="b" l="l" r="r" t="t"/>
              <a:pathLst>
                <a:path extrusionOk="0" h="570" w="633">
                  <a:moveTo>
                    <a:pt x="342" y="1"/>
                  </a:moveTo>
                  <a:cubicBezTo>
                    <a:pt x="315" y="1"/>
                    <a:pt x="287" y="5"/>
                    <a:pt x="259" y="14"/>
                  </a:cubicBezTo>
                  <a:cubicBezTo>
                    <a:pt x="101" y="39"/>
                    <a:pt x="0" y="172"/>
                    <a:pt x="25" y="330"/>
                  </a:cubicBezTo>
                  <a:cubicBezTo>
                    <a:pt x="70" y="469"/>
                    <a:pt x="178" y="569"/>
                    <a:pt x="312" y="569"/>
                  </a:cubicBezTo>
                  <a:cubicBezTo>
                    <a:pt x="330" y="569"/>
                    <a:pt x="348" y="567"/>
                    <a:pt x="367" y="564"/>
                  </a:cubicBezTo>
                  <a:cubicBezTo>
                    <a:pt x="525" y="538"/>
                    <a:pt x="632" y="380"/>
                    <a:pt x="607" y="222"/>
                  </a:cubicBezTo>
                  <a:cubicBezTo>
                    <a:pt x="581" y="92"/>
                    <a:pt x="469" y="1"/>
                    <a:pt x="34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rie Breakthrough by Slidesgo">
  <a:themeElements>
    <a:clrScheme name="Simple Light">
      <a:dk1>
        <a:srgbClr val="000000"/>
      </a:dk1>
      <a:lt1>
        <a:srgbClr val="FFFFFF"/>
      </a:lt1>
      <a:dk2>
        <a:srgbClr val="595959"/>
      </a:dk2>
      <a:lt2>
        <a:srgbClr val="EEEEEE"/>
      </a:lt2>
      <a:accent1>
        <a:srgbClr val="0E4776"/>
      </a:accent1>
      <a:accent2>
        <a:srgbClr val="02ACD0"/>
      </a:accent2>
      <a:accent3>
        <a:srgbClr val="AADBEE"/>
      </a:accent3>
      <a:accent4>
        <a:srgbClr val="F5AD9A"/>
      </a:accent4>
      <a:accent5>
        <a:srgbClr val="ED8984"/>
      </a:accent5>
      <a:accent6>
        <a:srgbClr val="EC686A"/>
      </a:accent6>
      <a:hlink>
        <a:srgbClr val="02ACD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